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2266AE8-F51F-40BA-A4B7-4B0D6766C13C}"/>
    <pc:docChg chg="modSld">
      <pc:chgData name="Weigel Stefan (PAR-EPS)" userId="fd3b2067-2981-4ad8-bf3a-d2e1004e4fa8" providerId="ADAL" clId="{52266AE8-F51F-40BA-A4B7-4B0D6766C13C}" dt="2024-02-28T08:02:32.303" v="25"/>
      <pc:docMkLst>
        <pc:docMk/>
      </pc:docMkLst>
      <pc:sldChg chg="modSp mod">
        <pc:chgData name="Weigel Stefan (PAR-EPS)" userId="fd3b2067-2981-4ad8-bf3a-d2e1004e4fa8" providerId="ADAL" clId="{52266AE8-F51F-40BA-A4B7-4B0D6766C13C}" dt="2024-02-28T08:02:32.303" v="25"/>
        <pc:sldMkLst>
          <pc:docMk/>
          <pc:sldMk cId="57003221" sldId="400"/>
        </pc:sldMkLst>
        <pc:spChg chg="mod">
          <ac:chgData name="Weigel Stefan (PAR-EPS)" userId="fd3b2067-2981-4ad8-bf3a-d2e1004e4fa8" providerId="ADAL" clId="{52266AE8-F51F-40BA-A4B7-4B0D6766C13C}" dt="2024-02-28T07:53:16.864" v="2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52266AE8-F51F-40BA-A4B7-4B0D6766C13C}" dt="2024-02-28T08:02:32.303" v="25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2:08.557" v="77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2:08.557" v="77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Weigel Stefan (PAR-EPS)" userId="fd3b2067-2981-4ad8-bf3a-d2e1004e4fa8" providerId="ADAL" clId="{01025939-259B-45ED-A9BC-B468CABB006D}"/>
    <pc:docChg chg="modSld">
      <pc:chgData name="Weigel Stefan (PAR-EPS)" userId="fd3b2067-2981-4ad8-bf3a-d2e1004e4fa8" providerId="ADAL" clId="{01025939-259B-45ED-A9BC-B468CABB006D}" dt="2024-04-12T08:17:11.738" v="52" actId="20577"/>
      <pc:docMkLst>
        <pc:docMk/>
      </pc:docMkLst>
      <pc:sldChg chg="addSp modSp mod">
        <pc:chgData name="Weigel Stefan (PAR-EPS)" userId="fd3b2067-2981-4ad8-bf3a-d2e1004e4fa8" providerId="ADAL" clId="{01025939-259B-45ED-A9BC-B468CABB006D}" dt="2024-04-12T08:17:11.738" v="52" actId="20577"/>
        <pc:sldMkLst>
          <pc:docMk/>
          <pc:sldMk cId="57003221" sldId="400"/>
        </pc:sldMkLst>
        <pc:spChg chg="add mod">
          <ac:chgData name="Weigel Stefan (PAR-EPS)" userId="fd3b2067-2981-4ad8-bf3a-d2e1004e4fa8" providerId="ADAL" clId="{01025939-259B-45ED-A9BC-B468CABB006D}" dt="2024-04-12T08:17:05.971" v="34" actId="20577"/>
          <ac:spMkLst>
            <pc:docMk/>
            <pc:sldMk cId="57003221" sldId="400"/>
            <ac:spMk id="2" creationId="{CB5B6383-6FF8-1F1E-2BE5-0AC67987A28E}"/>
          </ac:spMkLst>
        </pc:spChg>
        <pc:spChg chg="add mod">
          <ac:chgData name="Weigel Stefan (PAR-EPS)" userId="fd3b2067-2981-4ad8-bf3a-d2e1004e4fa8" providerId="ADAL" clId="{01025939-259B-45ED-A9BC-B468CABB006D}" dt="2024-04-12T08:17:11.738" v="52" actId="20577"/>
          <ac:spMkLst>
            <pc:docMk/>
            <pc:sldMk cId="57003221" sldId="400"/>
            <ac:spMk id="3" creationId="{2C5B6F70-F6F0-3F73-2D51-38323BD1B047}"/>
          </ac:spMkLst>
        </pc:spChg>
        <pc:spChg chg="mod">
          <ac:chgData name="Weigel Stefan (PAR-EPS)" userId="fd3b2067-2981-4ad8-bf3a-d2e1004e4fa8" providerId="ADAL" clId="{01025939-259B-45ED-A9BC-B468CABB006D}" dt="2024-04-08T13:54:41.423" v="7" actId="1035"/>
          <ac:spMkLst>
            <pc:docMk/>
            <pc:sldMk cId="57003221" sldId="400"/>
            <ac:spMk id="5" creationId="{92A937B8-76F1-40F4-B147-42962D317536}"/>
          </ac:spMkLst>
        </pc:spChg>
        <pc:graphicFrameChg chg="mod">
          <ac:chgData name="Weigel Stefan (PAR-EPS)" userId="fd3b2067-2981-4ad8-bf3a-d2e1004e4fa8" providerId="ADAL" clId="{01025939-259B-45ED-A9BC-B468CABB006D}" dt="2024-04-08T13:58:42.880" v="17" actId="207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01025939-259B-45ED-A9BC-B468CABB006D}" dt="2024-04-08T13:58:39.753" v="16" actId="207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40% – Traffic revenue</c:v>
                </c:pt>
                <c:pt idx="1">
                  <c:v>6% – Rental income from real estate</c:v>
                </c:pt>
                <c:pt idx="2">
                  <c:v>14% – Other income</c:v>
                </c:pt>
                <c:pt idx="3">
                  <c:v>13% – Own work capitalised</c:v>
                </c:pt>
                <c:pt idx="4">
                  <c:v>28% – Public-sector funding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4577.5478142690199</c:v>
                </c:pt>
                <c:pt idx="1">
                  <c:v>685.68174177096</c:v>
                </c:pt>
                <c:pt idx="2">
                  <c:v>1584.25570858476</c:v>
                </c:pt>
                <c:pt idx="3">
                  <c:v>1429.4126206200001</c:v>
                </c:pt>
                <c:pt idx="4">
                  <c:v>3147.3578548324599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5817314502551627"/>
          <c:h val="0.18485776396404879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42% – Personnel expenses</c:v>
                </c:pt>
                <c:pt idx="1">
                  <c:v>8% – Cost of materials</c:v>
                </c:pt>
                <c:pt idx="2">
                  <c:v>11% – Third-party operating and maintenance services</c:v>
                </c:pt>
                <c:pt idx="3">
                  <c:v>16% – Other expenses</c:v>
                </c:pt>
                <c:pt idx="4">
                  <c:v>23% – Depreciation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-4685.2754837963803</c:v>
                </c:pt>
                <c:pt idx="1">
                  <c:v>-899.61867697369496</c:v>
                </c:pt>
                <c:pt idx="2">
                  <c:v>-1179.75748389456</c:v>
                </c:pt>
                <c:pt idx="3">
                  <c:v>-1739.2330630282599</c:v>
                </c:pt>
                <c:pt idx="4">
                  <c:v>-2545.9424141200302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86080366081758064"/>
          <c:h val="0.18043260965604743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83899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0079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Operating Income and Operating Expenses in 2023.</a:t>
            </a: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8979921" y="6231421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B5B6383-6FF8-1F1E-2BE5-0AC67987A28E}"/>
              </a:ext>
            </a:extLst>
          </p:cNvPr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Operating Income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5B6F70-F6F0-3F73-2D51-38323BD1B047}"/>
              </a:ext>
            </a:extLst>
          </p:cNvPr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Operating </a:t>
            </a:r>
            <a:r>
              <a:rPr kumimoji="0" lang="de-CH" sz="14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Expenses</a:t>
            </a:r>
            <a:endParaRPr kumimoji="0" lang="de-CH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F5BABE-F7A1-4117-ABCF-C59149FA8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96e82a89-ba48-4728-b345-cf206dbec8f1"/>
    <ds:schemaRef ds:uri="http://schemas.microsoft.com/office/infopath/2007/PartnerControls"/>
    <ds:schemaRef ds:uri="http://purl.org/dc/terms/"/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2024-05-03T12:14:08Z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