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Weigel Stefan (PAR-EPS)" userId="fd3b2067-2981-4ad8-bf3a-d2e1004e4fa8" providerId="ADAL" clId="{27F2DCF3-18C7-4EB7-81AB-908CF53D04FC}"/>
    <pc:docChg chg="modSld">
      <pc:chgData name="Weigel Stefan (PAR-EPS)" userId="fd3b2067-2981-4ad8-bf3a-d2e1004e4fa8" providerId="ADAL" clId="{27F2DCF3-18C7-4EB7-81AB-908CF53D04FC}" dt="2024-03-10T07:36:02.968" v="26" actId="20577"/>
      <pc:docMkLst>
        <pc:docMk/>
      </pc:docMkLst>
      <pc:sldChg chg="modSp mod">
        <pc:chgData name="Weigel Stefan (PAR-EPS)" userId="fd3b2067-2981-4ad8-bf3a-d2e1004e4fa8" providerId="ADAL" clId="{27F2DCF3-18C7-4EB7-81AB-908CF53D04FC}" dt="2024-03-10T07:36:02.968" v="26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27F2DCF3-18C7-4EB7-81AB-908CF53D04FC}" dt="2024-03-10T07:36:02.968" v="26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2-28T08:35:09.378" v="39" actId="27918"/>
      <pc:docMkLst>
        <pc:docMk/>
      </pc:docMkLst>
      <pc:sldChg chg="mod">
        <pc:chgData name="Weigel Stefan (PAR-EPS)" userId="fd3b2067-2981-4ad8-bf3a-d2e1004e4fa8" providerId="ADAL" clId="{86A99FCC-6F7B-4FC5-B31D-D6D058FD1A5C}" dt="2024-02-28T08:35:09.378" v="39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Consolidated result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238.247733949999</c:v>
                </c:pt>
                <c:pt idx="1">
                  <c:v>372.88296333000102</c:v>
                </c:pt>
                <c:pt idx="2">
                  <c:v>245.66372648999999</c:v>
                </c:pt>
                <c:pt idx="3">
                  <c:v>380.637372325878</c:v>
                </c:pt>
                <c:pt idx="4">
                  <c:v>398.95878820453299</c:v>
                </c:pt>
                <c:pt idx="5">
                  <c:v>568.40585356027998</c:v>
                </c:pt>
                <c:pt idx="6">
                  <c:v>463.48435327405701</c:v>
                </c:pt>
                <c:pt idx="7">
                  <c:v>-617.01844565235501</c:v>
                </c:pt>
                <c:pt idx="8">
                  <c:v>-325.330509616754</c:v>
                </c:pt>
                <c:pt idx="9">
                  <c:v>-245.36702553034399</c:v>
                </c:pt>
                <c:pt idx="10">
                  <c:v>266.53405112842398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0.05902</cdr:x>
      <cdr:y>0.07519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543986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Mio. </a:t>
          </a:r>
          <a:r>
            <a:rPr lang="de-CH" sz="900" dirty="0">
              <a:solidFill>
                <a:srgbClr val="444444"/>
              </a:solidFill>
            </a:rPr>
            <a:t>CHF</a:t>
          </a:r>
          <a:endParaRPr lang="de-CH" sz="9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SBB’s Consolidated Result</a:t>
            </a:r>
            <a:r>
              <a:rPr lang="en-US" dirty="0"/>
              <a:t>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91890120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DA3134-61A3-4893-AF45-E846B089F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SBB’s Consolidated Result.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SBB’s Consolidated Result.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2024-03-10T07:37:14Z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