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0D254040-4254-461D-B139-9C1EBF3BBCAD}"/>
    <pc:docChg chg="modSld">
      <pc:chgData name="Weigel Stefan (PAR-EPS)" userId="fd3b2067-2981-4ad8-bf3a-d2e1004e4fa8" providerId="ADAL" clId="{0D254040-4254-461D-B139-9C1EBF3BBCAD}" dt="2024-02-28T13:58:19.873" v="16" actId="20577"/>
      <pc:docMkLst>
        <pc:docMk/>
      </pc:docMkLst>
      <pc:sldChg chg="modSp mod">
        <pc:chgData name="Weigel Stefan (PAR-EPS)" userId="fd3b2067-2981-4ad8-bf3a-d2e1004e4fa8" providerId="ADAL" clId="{0D254040-4254-461D-B139-9C1EBF3BBCAD}" dt="2024-02-28T13:58:19.873" v="16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0D254040-4254-461D-B139-9C1EBF3BBCAD}" dt="2024-02-28T13:52:56.897" v="2" actId="20577"/>
          <ac:spMkLst>
            <pc:docMk/>
            <pc:sldMk cId="1708932620" sldId="407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D254040-4254-461D-B139-9C1EBF3BBCAD}" dt="2024-02-28T13:53:06.255" v="3"/>
          <ac:spMkLst>
            <pc:docMk/>
            <pc:sldMk cId="1708932620" sldId="407"/>
            <ac:spMk id="7" creationId="{5353CABD-91F1-4DCF-A637-4F62527C40F1}"/>
          </ac:spMkLst>
        </pc:spChg>
        <pc:spChg chg="mod">
          <ac:chgData name="Weigel Stefan (PAR-EPS)" userId="fd3b2067-2981-4ad8-bf3a-d2e1004e4fa8" providerId="ADAL" clId="{0D254040-4254-461D-B139-9C1EBF3BBCAD}" dt="2024-02-28T13:58:19.873" v="16" actId="20577"/>
          <ac:spMkLst>
            <pc:docMk/>
            <pc:sldMk cId="1708932620" sldId="407"/>
            <ac:spMk id="8" creationId="{06532336-43AE-43F1-8B99-299E3E2FB919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38098956638684"/>
          <c:y val="3.9318010048961703E-2"/>
          <c:w val="0.8658421726209844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network density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Spain</c:v>
                </c:pt>
                <c:pt idx="4">
                  <c:v>Romania</c:v>
                </c:pt>
                <c:pt idx="5">
                  <c:v>France</c:v>
                </c:pt>
                <c:pt idx="6">
                  <c:v>Italy</c:v>
                </c:pt>
                <c:pt idx="7">
                  <c:v>Denmark</c:v>
                </c:pt>
                <c:pt idx="8">
                  <c:v>Poland</c:v>
                </c:pt>
                <c:pt idx="9">
                  <c:v>Austria</c:v>
                </c:pt>
                <c:pt idx="10">
                  <c:v>Great Britain</c:v>
                </c:pt>
                <c:pt idx="11">
                  <c:v>Netherlands</c:v>
                </c:pt>
                <c:pt idx="12">
                  <c:v>Germany</c:v>
                </c:pt>
                <c:pt idx="13">
                  <c:v>Czechia</c:v>
                </c:pt>
                <c:pt idx="14">
                  <c:v>Switzerland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10.1616183684191</c:v>
                </c:pt>
                <c:pt idx="1">
                  <c:v>17.4876112183115</c:v>
                </c:pt>
                <c:pt idx="2">
                  <c:v>24.392969532255801</c:v>
                </c:pt>
                <c:pt idx="3">
                  <c:v>32.547389932072797</c:v>
                </c:pt>
                <c:pt idx="4">
                  <c:v>44.526380254867902</c:v>
                </c:pt>
                <c:pt idx="5">
                  <c:v>51.133619398711097</c:v>
                </c:pt>
                <c:pt idx="6">
                  <c:v>55.710592262288998</c:v>
                </c:pt>
                <c:pt idx="7">
                  <c:v>57.029702970297002</c:v>
                </c:pt>
                <c:pt idx="8">
                  <c:v>62.049575543073999</c:v>
                </c:pt>
                <c:pt idx="9">
                  <c:v>66.465580962827005</c:v>
                </c:pt>
                <c:pt idx="10">
                  <c:v>69.212248196037507</c:v>
                </c:pt>
                <c:pt idx="11">
                  <c:v>81.358018085504796</c:v>
                </c:pt>
                <c:pt idx="12">
                  <c:v>108.611473589713</c:v>
                </c:pt>
                <c:pt idx="13">
                  <c:v>120.716106046582</c:v>
                </c:pt>
                <c:pt idx="14">
                  <c:v>128.771654968636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density in Europe in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34615020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30" normalizeH="0" baseline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Metres of railway per square kilometre of land surface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18A53-AF91-4CCE-8E11-0F6ED9392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Network density in Europe in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density in Europe in 2022.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