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7D466410-9983-452C-91BC-258472488774}"/>
    <pc:docChg chg="modSld">
      <pc:chgData name="Weigel Stefan (PAR-EPS)" userId="fd3b2067-2981-4ad8-bf3a-d2e1004e4fa8" providerId="ADAL" clId="{7D466410-9983-452C-91BC-258472488774}" dt="2024-02-28T13:58:06.842" v="15" actId="20577"/>
      <pc:docMkLst>
        <pc:docMk/>
      </pc:docMkLst>
      <pc:sldChg chg="modSp mod">
        <pc:chgData name="Weigel Stefan (PAR-EPS)" userId="fd3b2067-2981-4ad8-bf3a-d2e1004e4fa8" providerId="ADAL" clId="{7D466410-9983-452C-91BC-258472488774}" dt="2024-02-28T13:58:06.842" v="15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7D466410-9983-452C-91BC-258472488774}" dt="2024-02-28T13:54:53.473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D466410-9983-452C-91BC-258472488774}" dt="2024-02-28T13:54:58.617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7D466410-9983-452C-91BC-258472488774}" dt="2024-02-28T13:58:06.842" v="15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8098956638684"/>
          <c:y val="3.9318010048961703E-2"/>
          <c:w val="0.8658421726209844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Densité du réseau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Norvège</c:v>
                </c:pt>
                <c:pt idx="1">
                  <c:v>Finlande</c:v>
                </c:pt>
                <c:pt idx="2">
                  <c:v>Suède</c:v>
                </c:pt>
                <c:pt idx="3">
                  <c:v>Espagne</c:v>
                </c:pt>
                <c:pt idx="4">
                  <c:v>Roumanie</c:v>
                </c:pt>
                <c:pt idx="5">
                  <c:v>France</c:v>
                </c:pt>
                <c:pt idx="6">
                  <c:v>Italie</c:v>
                </c:pt>
                <c:pt idx="7">
                  <c:v>Danemark</c:v>
                </c:pt>
                <c:pt idx="8">
                  <c:v>Pologne</c:v>
                </c:pt>
                <c:pt idx="9">
                  <c:v>Autriche</c:v>
                </c:pt>
                <c:pt idx="10">
                  <c:v>Grande-Bretagne</c:v>
                </c:pt>
                <c:pt idx="11">
                  <c:v>Pays-Bas</c:v>
                </c:pt>
                <c:pt idx="12">
                  <c:v>Allemagne</c:v>
                </c:pt>
                <c:pt idx="13">
                  <c:v>Tchéquie</c:v>
                </c:pt>
                <c:pt idx="14">
                  <c:v>Suisse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10.1616183684191</c:v>
                </c:pt>
                <c:pt idx="1">
                  <c:v>17.4876112183115</c:v>
                </c:pt>
                <c:pt idx="2">
                  <c:v>24.392969532255801</c:v>
                </c:pt>
                <c:pt idx="3">
                  <c:v>32.547389932072797</c:v>
                </c:pt>
                <c:pt idx="4">
                  <c:v>44.526380254867902</c:v>
                </c:pt>
                <c:pt idx="5">
                  <c:v>51.133619398711097</c:v>
                </c:pt>
                <c:pt idx="6">
                  <c:v>55.710592262288998</c:v>
                </c:pt>
                <c:pt idx="7">
                  <c:v>57.029702970297002</c:v>
                </c:pt>
                <c:pt idx="8">
                  <c:v>62.049575543073999</c:v>
                </c:pt>
                <c:pt idx="9">
                  <c:v>66.465580962827005</c:v>
                </c:pt>
                <c:pt idx="10">
                  <c:v>69.212248196037507</c:v>
                </c:pt>
                <c:pt idx="11">
                  <c:v>81.358018085504796</c:v>
                </c:pt>
                <c:pt idx="12">
                  <c:v>108.611473589713</c:v>
                </c:pt>
                <c:pt idx="13">
                  <c:v>120.716106046582</c:v>
                </c:pt>
                <c:pt idx="14">
                  <c:v>128.771654968636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Densité des réseaux ferroviaires en Europe en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87369425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Longueur des lignes ferroviaires en mètres par kilomètre carré du territoire national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E18A53-AF91-4CCE-8E11-0F6ED9392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96e82a89-ba48-4728-b345-cf206dbec8f1"/>
    <ds:schemaRef ds:uri="2f5c8543-cf23-4718-a3b8-32b0a91d511a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Densité des réseaux ferroviaires en Europe en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Densité des réseaux ferroviaires en Europe en 2022.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