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Weigel Stefan (PAR-EPS)" userId="fd3b2067-2981-4ad8-bf3a-d2e1004e4fa8" providerId="ADAL" clId="{A9FF87AC-580B-4196-80F3-4B0FC7E08E8B}"/>
    <pc:docChg chg="modSld">
      <pc:chgData name="Weigel Stefan (PAR-EPS)" userId="fd3b2067-2981-4ad8-bf3a-d2e1004e4fa8" providerId="ADAL" clId="{A9FF87AC-580B-4196-80F3-4B0FC7E08E8B}" dt="2024-02-16T10:52:11.362" v="8" actId="27918"/>
      <pc:docMkLst>
        <pc:docMk/>
      </pc:docMkLst>
      <pc:sldChg chg="modSp mod">
        <pc:chgData name="Weigel Stefan (PAR-EPS)" userId="fd3b2067-2981-4ad8-bf3a-d2e1004e4fa8" providerId="ADAL" clId="{A9FF87AC-580B-4196-80F3-4B0FC7E08E8B}" dt="2024-02-16T10:52:11.362" v="8" actId="27918"/>
        <pc:sldMkLst>
          <pc:docMk/>
          <pc:sldMk cId="2820921500" sldId="408"/>
        </pc:sldMkLst>
        <pc:spChg chg="mod">
          <ac:chgData name="Weigel Stefan (PAR-EPS)" userId="fd3b2067-2981-4ad8-bf3a-d2e1004e4fa8" providerId="ADAL" clId="{A9FF87AC-580B-4196-80F3-4B0FC7E08E8B}" dt="2024-02-16T10:51:36.461" v="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73632196379026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Noise barriers and walls (construction length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321.21557209999997</c:v>
                </c:pt>
                <c:pt idx="1">
                  <c:v>345.35845210000002</c:v>
                </c:pt>
                <c:pt idx="2">
                  <c:v>368.13877209999998</c:v>
                </c:pt>
                <c:pt idx="3">
                  <c:v>383.05045860000001</c:v>
                </c:pt>
                <c:pt idx="4">
                  <c:v>390.82165859999998</c:v>
                </c:pt>
                <c:pt idx="5">
                  <c:v>402.5056586</c:v>
                </c:pt>
                <c:pt idx="6">
                  <c:v>403.75584859999998</c:v>
                </c:pt>
                <c:pt idx="7">
                  <c:v>412.27625444639398</c:v>
                </c:pt>
                <c:pt idx="8">
                  <c:v>416.74980696325702</c:v>
                </c:pt>
                <c:pt idx="9">
                  <c:v>421.91321236947499</c:v>
                </c:pt>
                <c:pt idx="10">
                  <c:v>425.01739751144299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Low-noise freight wagons SBB Cargo Ltd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90.7201086956522</c:v>
                </c:pt>
                <c:pt idx="1">
                  <c:v>91.607981220657294</c:v>
                </c:pt>
                <c:pt idx="2">
                  <c:v>92.613812325797497</c:v>
                </c:pt>
                <c:pt idx="3">
                  <c:v>92.908876536971505</c:v>
                </c:pt>
                <c:pt idx="4">
                  <c:v>93.596059113300498</c:v>
                </c:pt>
                <c:pt idx="5">
                  <c:v>93.670172802404196</c:v>
                </c:pt>
                <c:pt idx="6">
                  <c:v>97.340214370782107</c:v>
                </c:pt>
                <c:pt idx="7">
                  <c:v>98.022199798183607</c:v>
                </c:pt>
                <c:pt idx="8">
                  <c:v>98.758295868122502</c:v>
                </c:pt>
                <c:pt idx="9">
                  <c:v>98.784458432819605</c:v>
                </c:pt>
                <c:pt idx="1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Low-noise rolling stock SBB Passenger Services (%)</c:v>
                </c:pt>
              </c:strCache>
            </c:strRef>
          </c:tx>
          <c:spPr>
            <a:ln>
              <a:solidFill>
                <a:srgbClr val="C60018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96.292209225336606</c:v>
                </c:pt>
                <c:pt idx="1">
                  <c:v>96.932377966860699</c:v>
                </c:pt>
                <c:pt idx="2">
                  <c:v>97.156819191470504</c:v>
                </c:pt>
                <c:pt idx="3">
                  <c:v>97.557184099489206</c:v>
                </c:pt>
                <c:pt idx="4">
                  <c:v>97.597204019222403</c:v>
                </c:pt>
                <c:pt idx="5">
                  <c:v>97.674418604651194</c:v>
                </c:pt>
                <c:pt idx="6">
                  <c:v>97.846153846153896</c:v>
                </c:pt>
                <c:pt idx="7">
                  <c:v>97.984344422700602</c:v>
                </c:pt>
                <c:pt idx="8">
                  <c:v>98.285936891312801</c:v>
                </c:pt>
                <c:pt idx="9">
                  <c:v>98.458574181117498</c:v>
                </c:pt>
                <c:pt idx="10">
                  <c:v>98.553758325404402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281302806491255E-2"/>
          <c:y val="0.89190526818841931"/>
          <c:w val="0.92302060588964441"/>
          <c:h val="0.10529767851836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1</cdr:x>
      <cdr:y>0.05035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-1881188"/>
          <a:ext cx="307849" cy="2011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km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Noise </a:t>
            </a:r>
            <a:r>
              <a:rPr lang="de-CH" dirty="0" err="1"/>
              <a:t>protection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227057985"/>
              </p:ext>
            </p:extLst>
          </p:nvPr>
        </p:nvGraphicFramePr>
        <p:xfrm>
          <a:off x="1487487" y="1881188"/>
          <a:ext cx="9217025" cy="399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9F639671-1A8E-4731-96A6-0088518DB9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Noise protection.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Noise protection.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2024-02-28T12:40:15Z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