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8D8D8D"/>
    <a:srgbClr val="C60018"/>
    <a:srgbClr val="444444"/>
    <a:srgbClr val="F6F6F6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4577BD7A-B925-4D44-B4E6-4E102F834CDD}"/>
    <pc:docChg chg="custSel addSld delSld modSld">
      <pc:chgData name="Meyer Raphael (PAR-ES)" userId="79615dfe-ed48-4e74-a40f-4f7b034c1c27" providerId="ADAL" clId="{4577BD7A-B925-4D44-B4E6-4E102F834CDD}" dt="2022-03-09T16:53:37.470" v="27" actId="27918"/>
      <pc:docMkLst>
        <pc:docMk/>
      </pc:docMkLst>
      <pc:sldChg chg="del">
        <pc:chgData name="Meyer Raphael (PAR-ES)" userId="79615dfe-ed48-4e74-a40f-4f7b034c1c27" providerId="ADAL" clId="{4577BD7A-B925-4D44-B4E6-4E102F834CDD}" dt="2022-03-09T16:50:27.193" v="0" actId="47"/>
        <pc:sldMkLst>
          <pc:docMk/>
          <pc:sldMk cId="2820921500" sldId="408"/>
        </pc:sldMkLst>
      </pc:sldChg>
      <pc:sldChg chg="modSp add mod">
        <pc:chgData name="Meyer Raphael (PAR-ES)" userId="79615dfe-ed48-4e74-a40f-4f7b034c1c27" providerId="ADAL" clId="{4577BD7A-B925-4D44-B4E6-4E102F834CDD}" dt="2022-03-09T16:51:37.832" v="7" actId="27918"/>
        <pc:sldMkLst>
          <pc:docMk/>
          <pc:sldMk cId="2093749923" sldId="417"/>
        </pc:sldMkLst>
        <pc:spChg chg="mod">
          <ac:chgData name="Meyer Raphael (PAR-ES)" userId="79615dfe-ed48-4e74-a40f-4f7b034c1c27" providerId="ADAL" clId="{4577BD7A-B925-4D44-B4E6-4E102F834CDD}" dt="2022-03-09T16:51:21.933" v="4"/>
          <ac:spMkLst>
            <pc:docMk/>
            <pc:sldMk cId="2093749923" sldId="417"/>
            <ac:spMk id="10" creationId="{A572A723-7466-42C5-BC49-15C6E380BE11}"/>
          </ac:spMkLst>
        </pc:spChg>
      </pc:sldChg>
      <pc:sldChg chg="modSp add mod">
        <pc:chgData name="Meyer Raphael (PAR-ES)" userId="79615dfe-ed48-4e74-a40f-4f7b034c1c27" providerId="ADAL" clId="{4577BD7A-B925-4D44-B4E6-4E102F834CDD}" dt="2022-03-09T16:52:37.799" v="17" actId="27918"/>
        <pc:sldMkLst>
          <pc:docMk/>
          <pc:sldMk cId="540201100" sldId="418"/>
        </pc:sldMkLst>
        <pc:spChg chg="mod">
          <ac:chgData name="Meyer Raphael (PAR-ES)" userId="79615dfe-ed48-4e74-a40f-4f7b034c1c27" providerId="ADAL" clId="{4577BD7A-B925-4D44-B4E6-4E102F834CDD}" dt="2022-03-09T16:52:22.281" v="8"/>
          <ac:spMkLst>
            <pc:docMk/>
            <pc:sldMk cId="540201100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577BD7A-B925-4D44-B4E6-4E102F834CDD}" dt="2022-03-09T16:52:28.387" v="14" actId="20577"/>
          <ac:spMkLst>
            <pc:docMk/>
            <pc:sldMk cId="540201100" sldId="418"/>
            <ac:spMk id="12" creationId="{1A4657D7-3337-475E-8E67-E8F468A949AF}"/>
          </ac:spMkLst>
        </pc:spChg>
      </pc:sldChg>
      <pc:sldChg chg="modSp add mod">
        <pc:chgData name="Meyer Raphael (PAR-ES)" userId="79615dfe-ed48-4e74-a40f-4f7b034c1c27" providerId="ADAL" clId="{4577BD7A-B925-4D44-B4E6-4E102F834CDD}" dt="2022-03-09T16:53:37.470" v="27" actId="27918"/>
        <pc:sldMkLst>
          <pc:docMk/>
          <pc:sldMk cId="2562932273" sldId="419"/>
        </pc:sldMkLst>
        <pc:spChg chg="mod">
          <ac:chgData name="Meyer Raphael (PAR-ES)" userId="79615dfe-ed48-4e74-a40f-4f7b034c1c27" providerId="ADAL" clId="{4577BD7A-B925-4D44-B4E6-4E102F834CDD}" dt="2022-03-09T16:53:15.419" v="18"/>
          <ac:spMkLst>
            <pc:docMk/>
            <pc:sldMk cId="2562932273" sldId="419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577BD7A-B925-4D44-B4E6-4E102F834CDD}" dt="2022-03-09T16:53:23.975" v="24" actId="20577"/>
          <ac:spMkLst>
            <pc:docMk/>
            <pc:sldMk cId="2562932273" sldId="419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75F503BF-EF6F-4C78-914B-E7D0905D12FD}"/>
    <pc:docChg chg="delSld">
      <pc:chgData name="Meyer Raphael (PAR-ES)" userId="79615dfe-ed48-4e74-a40f-4f7b034c1c27" providerId="ADAL" clId="{75F503BF-EF6F-4C78-914B-E7D0905D12FD}" dt="2022-03-09T16:59:52.793" v="0" actId="47"/>
      <pc:docMkLst>
        <pc:docMk/>
      </pc:docMkLst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2093749923" sldId="417"/>
        </pc:sldMkLst>
      </pc:sldChg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540201100" sldId="418"/>
        </pc:sldMkLst>
      </pc:sldChg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2562932273" sldId="419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Weigel Stefan (PAR-EPS)" userId="fd3b2067-2981-4ad8-bf3a-d2e1004e4fa8" providerId="ADAL" clId="{324483E1-FC4A-43F7-AB7F-B9239967F57E}"/>
    <pc:docChg chg="modSld">
      <pc:chgData name="Weigel Stefan (PAR-EPS)" userId="fd3b2067-2981-4ad8-bf3a-d2e1004e4fa8" providerId="ADAL" clId="{324483E1-FC4A-43F7-AB7F-B9239967F57E}" dt="2024-02-16T13:01:01.650" v="20" actId="207"/>
      <pc:docMkLst>
        <pc:docMk/>
      </pc:docMkLst>
      <pc:sldChg chg="modSp mod">
        <pc:chgData name="Weigel Stefan (PAR-EPS)" userId="fd3b2067-2981-4ad8-bf3a-d2e1004e4fa8" providerId="ADAL" clId="{324483E1-FC4A-43F7-AB7F-B9239967F57E}" dt="2024-02-16T13:01:01.650" v="20" actId="207"/>
        <pc:sldMkLst>
          <pc:docMk/>
          <pc:sldMk cId="3456803715" sldId="416"/>
        </pc:sldMkLst>
        <pc:graphicFrameChg chg="mod">
          <ac:chgData name="Weigel Stefan (PAR-EPS)" userId="fd3b2067-2981-4ad8-bf3a-d2e1004e4fa8" providerId="ADAL" clId="{324483E1-FC4A-43F7-AB7F-B9239967F57E}" dt="2024-02-16T13:01:01.650" v="20" actId="207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AEFCCC8-328D-40A6-804A-370FCBB7F8C4}"/>
    <pc:docChg chg="modSld">
      <pc:chgData name="Meyer Raphael (PAR-ES)" userId="79615dfe-ed48-4e74-a40f-4f7b034c1c27" providerId="ADAL" clId="{5AEFCCC8-328D-40A6-804A-370FCBB7F8C4}" dt="2022-03-09T16:27:49.507" v="0" actId="692"/>
      <pc:docMkLst>
        <pc:docMk/>
      </pc:docMkLst>
      <pc:sldChg chg="modSp">
        <pc:chgData name="Meyer Raphael (PAR-ES)" userId="79615dfe-ed48-4e74-a40f-4f7b034c1c27" providerId="ADAL" clId="{5AEFCCC8-328D-40A6-804A-370FCBB7F8C4}" dt="2022-03-09T16:27:49.507" v="0" actId="692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5AEFCCC8-328D-40A6-804A-370FCBB7F8C4}" dt="2022-03-09T16:27:49.507" v="0" actId="692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Weigel Stefan (PAR-EPS)" userId="fd3b2067-2981-4ad8-bf3a-d2e1004e4fa8" providerId="ADAL" clId="{E236DE81-E3AE-47A8-9867-0C89040077CE}"/>
    <pc:docChg chg="modSld">
      <pc:chgData name="Weigel Stefan (PAR-EPS)" userId="fd3b2067-2981-4ad8-bf3a-d2e1004e4fa8" providerId="ADAL" clId="{E236DE81-E3AE-47A8-9867-0C89040077CE}" dt="2024-02-16T13:03:10.383" v="9" actId="790"/>
      <pc:docMkLst>
        <pc:docMk/>
      </pc:docMkLst>
      <pc:sldChg chg="modSp mod">
        <pc:chgData name="Weigel Stefan (PAR-EPS)" userId="fd3b2067-2981-4ad8-bf3a-d2e1004e4fa8" providerId="ADAL" clId="{E236DE81-E3AE-47A8-9867-0C89040077CE}" dt="2024-02-16T13:03:10.383" v="9" actId="790"/>
        <pc:sldMkLst>
          <pc:docMk/>
          <pc:sldMk cId="3456803715" sldId="416"/>
        </pc:sldMkLst>
        <pc:spChg chg="mod">
          <ac:chgData name="Weigel Stefan (PAR-EPS)" userId="fd3b2067-2981-4ad8-bf3a-d2e1004e4fa8" providerId="ADAL" clId="{E236DE81-E3AE-47A8-9867-0C89040077CE}" dt="2024-02-16T13:03:10.383" v="9" actId="790"/>
          <ac:spMkLst>
            <pc:docMk/>
            <pc:sldMk cId="3456803715" sldId="416"/>
            <ac:spMk id="10" creationId="{A572A723-7466-42C5-BC49-15C6E380BE11}"/>
          </ac:spMkLst>
        </pc:spChg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5F5B9A8E-DEB1-4CAC-AF4B-1DB41DF456A3}"/>
    <pc:docChg chg="modSld">
      <pc:chgData name="Meyer Raphael (PAR-ES)" userId="79615dfe-ed48-4e74-a40f-4f7b034c1c27" providerId="ADAL" clId="{5F5B9A8E-DEB1-4CAC-AF4B-1DB41DF456A3}" dt="2023-02-23T10:04:18.731" v="3" actId="27918"/>
      <pc:docMkLst>
        <pc:docMk/>
      </pc:docMkLst>
      <pc:sldChg chg="mod">
        <pc:chgData name="Meyer Raphael (PAR-ES)" userId="79615dfe-ed48-4e74-a40f-4f7b034c1c27" providerId="ADAL" clId="{5F5B9A8E-DEB1-4CAC-AF4B-1DB41DF456A3}" dt="2023-02-23T10:04:18.731" v="3" actId="27918"/>
        <pc:sldMkLst>
          <pc:docMk/>
          <pc:sldMk cId="3456803715" sldId="416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6786685127615"/>
          <c:y val="0.18742045310066358"/>
          <c:w val="0.78283241953320737"/>
          <c:h val="0.5635182884719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Industrial waste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C72B-4BA0-8443-87E2E877262E}"/>
              </c:ext>
            </c:extLst>
          </c:dPt>
          <c:dPt>
            <c:idx val="1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data!$B$9:$B$14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data!$C$9:$C$14</c:f>
              <c:numCache>
                <c:formatCode>#,##0</c:formatCode>
                <c:ptCount val="6"/>
                <c:pt idx="0">
                  <c:v>320418.799</c:v>
                </c:pt>
                <c:pt idx="1">
                  <c:v>339401.97684999998</c:v>
                </c:pt>
                <c:pt idx="2">
                  <c:v>254124.40539999999</c:v>
                </c:pt>
                <c:pt idx="3">
                  <c:v>243275.29694999999</c:v>
                </c:pt>
                <c:pt idx="4">
                  <c:v>266171.19491999998</c:v>
                </c:pt>
                <c:pt idx="5">
                  <c:v>250255.42800000001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Hazardous wastes</c:v>
                </c:pt>
              </c:strCache>
            </c:strRef>
          </c:tx>
          <c:spPr>
            <a:solidFill>
              <a:srgbClr val="A8A8A8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C72B-4BA0-8443-87E2E877262E}"/>
              </c:ext>
            </c:extLst>
          </c:dPt>
          <c:cat>
            <c:numRef>
              <c:f>data!$B$9:$B$14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data!$D$9:$D$14</c:f>
              <c:numCache>
                <c:formatCode>#,##0.0</c:formatCode>
                <c:ptCount val="6"/>
                <c:pt idx="0">
                  <c:v>44634.091710000001</c:v>
                </c:pt>
                <c:pt idx="1">
                  <c:v>45938.622710000003</c:v>
                </c:pt>
                <c:pt idx="2">
                  <c:v>30624.81639</c:v>
                </c:pt>
                <c:pt idx="3">
                  <c:v>49746.428</c:v>
                </c:pt>
                <c:pt idx="4">
                  <c:v>65978.769</c:v>
                </c:pt>
                <c:pt idx="5">
                  <c:v>57611.518150000004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Public refuse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C72B-4BA0-8443-87E2E877262E}"/>
              </c:ext>
            </c:extLst>
          </c:dPt>
          <c:cat>
            <c:numRef>
              <c:f>data!$B$9:$B$14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data!$E$9:$E$14</c:f>
              <c:numCache>
                <c:formatCode>#,##0.0</c:formatCode>
                <c:ptCount val="6"/>
                <c:pt idx="0">
                  <c:v>11862.727999999999</c:v>
                </c:pt>
                <c:pt idx="1">
                  <c:v>12866.288</c:v>
                </c:pt>
                <c:pt idx="2">
                  <c:v>9617.0888000000105</c:v>
                </c:pt>
                <c:pt idx="3">
                  <c:v>10088.013800000001</c:v>
                </c:pt>
                <c:pt idx="4">
                  <c:v>10641.22848</c:v>
                </c:pt>
                <c:pt idx="5">
                  <c:v>10834.114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9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500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de-DE"/>
          </a:p>
        </c:txPr>
        <c:crossAx val="96041216"/>
        <c:crosses val="autoZero"/>
        <c:crossBetween val="between"/>
        <c:majorUnit val="100000"/>
      </c:valAx>
    </c:plotArea>
    <c:legend>
      <c:legendPos val="b"/>
      <c:layout>
        <c:manualLayout>
          <c:xMode val="edge"/>
          <c:yMode val="edge"/>
          <c:x val="0.16305463046985599"/>
          <c:y val="0.81846637485729923"/>
          <c:w val="0.2835198254294457"/>
          <c:h val="4.1151373043577549E-2"/>
        </c:manualLayout>
      </c:layout>
      <c:overlay val="0"/>
      <c:txPr>
        <a:bodyPr/>
        <a:lstStyle/>
        <a:p>
          <a:pPr>
            <a:defRPr sz="9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0.1125</cdr:x>
      <cdr:y>0.12143</cdr:y>
    </cdr:from>
    <cdr:to>
      <cdr:x>0.18428</cdr:x>
      <cdr:y>0.16169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244972" y="637023"/>
          <a:ext cx="794260" cy="2112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900" dirty="0"/>
            <a:t>t</a:t>
          </a:r>
          <a:endParaRPr lang="de-CH" sz="9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68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822950651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en-US"/>
              <a:t>Waste materials and refuse.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4568037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9D2B1C-8C3E-4D60-AE89-22F867A2B8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Waste materials and refuse.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 materials and refuse.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2024-02-28T12:40:30Z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