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theme/theme4.xml" ContentType="application/vnd.openxmlformats-officedocument.theme+xml"/>
  <Override PartName="/ppt/tags/tag3.xml" ContentType="application/vnd.openxmlformats-officedocument.presentationml.tags+xml"/>
  <Override PartName="/ppt/theme/theme5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  <p:sldMasterId id="2147483751" r:id="rId7"/>
  </p:sldMasterIdLst>
  <p:notesMasterIdLst>
    <p:notesMasterId r:id="rId9"/>
  </p:notesMasterIdLst>
  <p:sldIdLst>
    <p:sldId id="408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pos="1232" userDrawn="1">
          <p15:clr>
            <a:srgbClr val="A4A3A4"/>
          </p15:clr>
        </p15:guide>
        <p15:guide id="9" orient="horz" pos="3770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  <p15:guide id="11" pos="2252" userDrawn="1">
          <p15:clr>
            <a:srgbClr val="A4A3A4"/>
          </p15:clr>
        </p15:guide>
        <p15:guide id="12" pos="4974" userDrawn="1">
          <p15:clr>
            <a:srgbClr val="A4A3A4"/>
          </p15:clr>
        </p15:guide>
        <p15:guide id="13" orient="horz" pos="3430" userDrawn="1">
          <p15:clr>
            <a:srgbClr val="A4A3A4"/>
          </p15:clr>
        </p15:guide>
        <p15:guide id="14" orient="horz" pos="3974" userDrawn="1">
          <p15:clr>
            <a:srgbClr val="A4A3A4"/>
          </p15:clr>
        </p15:guide>
        <p15:guide id="16" pos="3953" userDrawn="1">
          <p15:clr>
            <a:srgbClr val="A4A3A4"/>
          </p15:clr>
        </p15:guide>
        <p15:guide id="17" pos="3273" userDrawn="1">
          <p15:clr>
            <a:srgbClr val="A4A3A4"/>
          </p15:clr>
        </p15:guide>
        <p15:guide id="18" pos="5995" userDrawn="1">
          <p15:clr>
            <a:srgbClr val="A4A3A4"/>
          </p15:clr>
        </p15:guide>
        <p15:guide id="19" pos="1391" userDrawn="1">
          <p15:clr>
            <a:srgbClr val="A4A3A4"/>
          </p15:clr>
        </p15:guide>
        <p15:guide id="20" pos="41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A5A5A"/>
    <a:srgbClr val="8D8D8D"/>
    <a:srgbClr val="C60018"/>
    <a:srgbClr val="444444"/>
    <a:srgbClr val="F6F6F6"/>
    <a:srgbClr val="E5E5E5"/>
    <a:srgbClr val="A8A8A8"/>
    <a:srgbClr val="BDBDBD"/>
    <a:srgbClr val="727272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0" d="100"/>
          <a:sy n="150" d="100"/>
        </p:scale>
        <p:origin x="576" y="120"/>
      </p:cViewPr>
      <p:guideLst>
        <p:guide orient="horz" pos="3838"/>
        <p:guide pos="937"/>
        <p:guide pos="6743"/>
        <p:guide orient="horz" pos="1185"/>
        <p:guide pos="7333"/>
        <p:guide orient="horz" pos="3702"/>
        <p:guide orient="horz" pos="640"/>
        <p:guide pos="1232"/>
        <p:guide orient="horz" pos="3770"/>
        <p:guide orient="horz" pos="1412"/>
        <p:guide pos="2252"/>
        <p:guide pos="4974"/>
        <p:guide orient="horz" pos="3430"/>
        <p:guide orient="horz" pos="3974"/>
        <p:guide pos="3953"/>
        <p:guide pos="3273"/>
        <p:guide pos="5995"/>
        <p:guide pos="1391"/>
        <p:guide pos="41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20CDF186-CBE6-4933-86DD-8AB20520AB06}"/>
    <pc:docChg chg="undo custSel addSld delSld modSld sldOrd">
      <pc:chgData name="Meyer Raphael (PAR-ES)" userId="79615dfe-ed48-4e74-a40f-4f7b034c1c27" providerId="ADAL" clId="{20CDF186-CBE6-4933-86DD-8AB20520AB06}" dt="2022-02-21T10:58:55.846" v="289"/>
      <pc:docMkLst>
        <pc:docMk/>
      </pc:docMkLst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063731919" sldId="260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20CDF186-CBE6-4933-86DD-8AB20520AB06}" dt="2022-02-21T10:41:47.142" v="1" actId="47"/>
        <pc:sldMkLst>
          <pc:docMk/>
          <pc:sldMk cId="2641487227" sldId="271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332483854" sldId="274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04404663" sldId="27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522703358" sldId="27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592423876" sldId="27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84604335" sldId="27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819982200" sldId="279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176483372" sldId="316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505455628" sldId="394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78844114" sldId="39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931044038" sldId="39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825719232" sldId="39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31180641" sldId="39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338066774" sldId="399"/>
        </pc:sldMkLst>
      </pc:sldChg>
      <pc:sldChg chg="addSp modSp mod">
        <pc:chgData name="Meyer Raphael (PAR-ES)" userId="79615dfe-ed48-4e74-a40f-4f7b034c1c27" providerId="ADAL" clId="{20CDF186-CBE6-4933-86DD-8AB20520AB06}" dt="2022-02-21T10:55:13.495" v="246" actId="20577"/>
        <pc:sldMkLst>
          <pc:docMk/>
          <pc:sldMk cId="57003221" sldId="400"/>
        </pc:sldMkLst>
        <pc:spChg chg="add mod">
          <ac:chgData name="Meyer Raphael (PAR-ES)" userId="79615dfe-ed48-4e74-a40f-4f7b034c1c27" providerId="ADAL" clId="{20CDF186-CBE6-4933-86DD-8AB20520AB06}" dt="2022-02-21T10:50:49.704" v="227"/>
          <ac:spMkLst>
            <pc:docMk/>
            <pc:sldMk cId="57003221" sldId="400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13.495" v="246" actId="20577"/>
          <ac:spMkLst>
            <pc:docMk/>
            <pc:sldMk cId="57003221" sldId="400"/>
            <ac:spMk id="10" creationId="{A424E1BC-05C2-425D-871B-AFDD25022AB3}"/>
          </ac:spMkLst>
        </pc:spChg>
      </pc:sldChg>
      <pc:sldChg chg="addSp modSp add mod ord">
        <pc:chgData name="Meyer Raphael (PAR-ES)" userId="79615dfe-ed48-4e74-a40f-4f7b034c1c27" providerId="ADAL" clId="{20CDF186-CBE6-4933-86DD-8AB20520AB06}" dt="2022-02-21T10:56:45.336" v="267"/>
        <pc:sldMkLst>
          <pc:docMk/>
          <pc:sldMk cId="2346713788" sldId="401"/>
        </pc:sldMkLst>
        <pc:spChg chg="add mod">
          <ac:chgData name="Meyer Raphael (PAR-ES)" userId="79615dfe-ed48-4e74-a40f-4f7b034c1c27" providerId="ADAL" clId="{20CDF186-CBE6-4933-86DD-8AB20520AB06}" dt="2022-02-21T10:49:07.742" v="226" actId="688"/>
          <ac:spMkLst>
            <pc:docMk/>
            <pc:sldMk cId="2346713788" sldId="401"/>
            <ac:spMk id="5" creationId="{9603D10F-F389-45C8-98C2-576ECB924008}"/>
          </ac:spMkLst>
        </pc:spChg>
        <pc:spChg chg="mod">
          <ac:chgData name="Meyer Raphael (PAR-ES)" userId="79615dfe-ed48-4e74-a40f-4f7b034c1c27" providerId="ADAL" clId="{20CDF186-CBE6-4933-86DD-8AB20520AB06}" dt="2022-02-21T10:55:08.405" v="242" actId="20577"/>
          <ac:spMkLst>
            <pc:docMk/>
            <pc:sldMk cId="2346713788" sldId="401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3:23.639" v="233"/>
          <ac:graphicFrameMkLst>
            <pc:docMk/>
            <pc:sldMk cId="2346713788" sldId="401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45.336" v="267"/>
          <ac:graphicFrameMkLst>
            <pc:docMk/>
            <pc:sldMk cId="2346713788" sldId="401"/>
            <ac:graphicFrameMk id="9" creationId="{CB25D658-4CAC-4D7D-8D2D-42B74A2C2DC7}"/>
          </ac:graphicFrameMkLst>
        </pc:graphicFrameChg>
      </pc:sldChg>
      <pc:sldChg chg="modSp add mod">
        <pc:chgData name="Meyer Raphael (PAR-ES)" userId="79615dfe-ed48-4e74-a40f-4f7b034c1c27" providerId="ADAL" clId="{20CDF186-CBE6-4933-86DD-8AB20520AB06}" dt="2022-02-21T10:56:31.545" v="266"/>
        <pc:sldMkLst>
          <pc:docMk/>
          <pc:sldMk cId="1838343115" sldId="402"/>
        </pc:sldMkLst>
        <pc:spChg chg="mod">
          <ac:chgData name="Meyer Raphael (PAR-ES)" userId="79615dfe-ed48-4e74-a40f-4f7b034c1c27" providerId="ADAL" clId="{20CDF186-CBE6-4933-86DD-8AB20520AB06}" dt="2022-02-21T10:55:24.859" v="252" actId="20577"/>
          <ac:spMkLst>
            <pc:docMk/>
            <pc:sldMk cId="1838343115" sldId="402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03.691" v="240" actId="20577"/>
          <ac:spMkLst>
            <pc:docMk/>
            <pc:sldMk cId="1838343115" sldId="402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6:14.051" v="263"/>
          <ac:graphicFrameMkLst>
            <pc:docMk/>
            <pc:sldMk cId="1838343115" sldId="402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31.545" v="266"/>
          <ac:graphicFrameMkLst>
            <pc:docMk/>
            <pc:sldMk cId="1838343115" sldId="402"/>
            <ac:graphicFrameMk id="9" creationId="{CB25D658-4CAC-4D7D-8D2D-42B74A2C2DC7}"/>
          </ac:graphicFrameMkLst>
        </pc:graphicFrameChg>
      </pc:sldChg>
      <pc:sldChg chg="add del">
        <pc:chgData name="Meyer Raphael (PAR-ES)" userId="79615dfe-ed48-4e74-a40f-4f7b034c1c27" providerId="ADAL" clId="{20CDF186-CBE6-4933-86DD-8AB20520AB06}" dt="2022-02-21T10:50:58.515" v="228" actId="47"/>
        <pc:sldMkLst>
          <pc:docMk/>
          <pc:sldMk cId="4203787655" sldId="402"/>
        </pc:sldMkLst>
      </pc:sldChg>
      <pc:sldChg chg="add del">
        <pc:chgData name="Meyer Raphael (PAR-ES)" userId="79615dfe-ed48-4e74-a40f-4f7b034c1c27" providerId="ADAL" clId="{20CDF186-CBE6-4933-86DD-8AB20520AB06}" dt="2022-02-21T10:50:59.912" v="229" actId="47"/>
        <pc:sldMkLst>
          <pc:docMk/>
          <pc:sldMk cId="2022964754" sldId="403"/>
        </pc:sldMkLst>
      </pc:sldChg>
      <pc:sldChg chg="modSp add mod">
        <pc:chgData name="Meyer Raphael (PAR-ES)" userId="79615dfe-ed48-4e74-a40f-4f7b034c1c27" providerId="ADAL" clId="{20CDF186-CBE6-4933-86DD-8AB20520AB06}" dt="2022-02-21T10:58:55.846" v="289"/>
        <pc:sldMkLst>
          <pc:docMk/>
          <pc:sldMk cId="3015962495" sldId="403"/>
        </pc:sldMkLst>
        <pc:spChg chg="mod">
          <ac:chgData name="Meyer Raphael (PAR-ES)" userId="79615dfe-ed48-4e74-a40f-4f7b034c1c27" providerId="ADAL" clId="{20CDF186-CBE6-4933-86DD-8AB20520AB06}" dt="2022-02-21T10:57:57.696" v="276" actId="20577"/>
          <ac:spMkLst>
            <pc:docMk/>
            <pc:sldMk cId="3015962495" sldId="403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7:49.478" v="270" actId="20577"/>
          <ac:spMkLst>
            <pc:docMk/>
            <pc:sldMk cId="3015962495" sldId="403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8:40.123" v="285"/>
          <ac:graphicFrameMkLst>
            <pc:docMk/>
            <pc:sldMk cId="3015962495" sldId="403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8:55.846" v="289"/>
          <ac:graphicFrameMkLst>
            <pc:docMk/>
            <pc:sldMk cId="3015962495" sldId="403"/>
            <ac:graphicFrameMk id="9" creationId="{CB25D658-4CAC-4D7D-8D2D-42B74A2C2DC7}"/>
          </ac:graphicFrameMkLst>
        </pc:graphicFrameChg>
      </pc:sldChg>
      <pc:sldMasterChg chg="delSldLayout">
        <pc:chgData name="Meyer Raphael (PAR-ES)" userId="79615dfe-ed48-4e74-a40f-4f7b034c1c27" providerId="ADAL" clId="{20CDF186-CBE6-4933-86DD-8AB20520AB06}" dt="2022-02-21T10:41:51.798" v="2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20CDF186-CBE6-4933-86DD-8AB20520AB06}" dt="2022-02-21T10:41:51.798" v="2" actId="47"/>
          <pc:sldLayoutMkLst>
            <pc:docMk/>
            <pc:sldMasterMk cId="247366169" sldId="2147483712"/>
            <pc:sldLayoutMk cId="3770387148" sldId="2147483748"/>
          </pc:sldLayoutMkLst>
        </pc:sldLayoutChg>
      </pc:sldMaster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3377B460-AD2F-4DD0-B2F3-A223CE4BFD59}"/>
    <pc:docChg chg="custSel addSld modSld">
      <pc:chgData name="Meyer Raphael (PAR-ES)" userId="79615dfe-ed48-4e74-a40f-4f7b034c1c27" providerId="ADAL" clId="{3377B460-AD2F-4DD0-B2F3-A223CE4BFD59}" dt="2022-01-17T12:46:49.191" v="28" actId="20577"/>
      <pc:docMkLst>
        <pc:docMk/>
      </pc:docMkLst>
      <pc:sldChg chg="addSp delSp modSp add mod">
        <pc:chgData name="Meyer Raphael (PAR-ES)" userId="79615dfe-ed48-4e74-a40f-4f7b034c1c27" providerId="ADAL" clId="{3377B460-AD2F-4DD0-B2F3-A223CE4BFD59}" dt="2022-01-17T12:46:49.191" v="28" actId="20577"/>
        <pc:sldMkLst>
          <pc:docMk/>
          <pc:sldMk cId="2338066774" sldId="399"/>
        </pc:sldMkLst>
        <pc:spChg chg="mod">
          <ac:chgData name="Meyer Raphael (PAR-ES)" userId="79615dfe-ed48-4e74-a40f-4f7b034c1c27" providerId="ADAL" clId="{3377B460-AD2F-4DD0-B2F3-A223CE4BFD59}" dt="2022-01-17T12:46:49.191" v="28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377B460-AD2F-4DD0-B2F3-A223CE4BFD59}" dt="2022-01-17T12:38:30.988" v="6" actId="20577"/>
          <ac:spMkLst>
            <pc:docMk/>
            <pc:sldMk cId="2338066774" sldId="399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3377B460-AD2F-4DD0-B2F3-A223CE4BFD59}" dt="2022-01-17T12:42:58.172" v="20" actId="14100"/>
          <ac:graphicFrameMkLst>
            <pc:docMk/>
            <pc:sldMk cId="2338066774" sldId="399"/>
            <ac:graphicFrameMk id="6" creationId="{67E5BF1A-DCFF-4431-8721-9C385B8E6F53}"/>
          </ac:graphicFrameMkLst>
        </pc:graphicFrameChg>
        <pc:graphicFrameChg chg="del">
          <ac:chgData name="Meyer Raphael (PAR-ES)" userId="79615dfe-ed48-4e74-a40f-4f7b034c1c27" providerId="ADAL" clId="{3377B460-AD2F-4DD0-B2F3-A223CE4BFD59}" dt="2022-01-17T12:37:49.391" v="1" actId="478"/>
          <ac:graphicFrameMkLst>
            <pc:docMk/>
            <pc:sldMk cId="2338066774" sldId="399"/>
            <ac:graphicFrameMk id="8" creationId="{6973129B-3766-41C3-BD0F-FBF7F523AB4F}"/>
          </ac:graphicFrameMkLst>
        </pc:graphicFrame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6AE727E4-6F43-44DC-80B3-36DB1D4310CD}"/>
    <pc:docChg chg="custSel addSld delSld modSld">
      <pc:chgData name="Meyer Raphael (PAR-ES)" userId="79615dfe-ed48-4e74-a40f-4f7b034c1c27" providerId="ADAL" clId="{6AE727E4-6F43-44DC-80B3-36DB1D4310CD}" dt="2022-03-03T13:44:37.218" v="37" actId="2890"/>
      <pc:docMkLst>
        <pc:docMk/>
      </pc:docMkLst>
      <pc:sldChg chg="addSp delSp modSp mod">
        <pc:chgData name="Meyer Raphael (PAR-ES)" userId="79615dfe-ed48-4e74-a40f-4f7b034c1c27" providerId="ADAL" clId="{6AE727E4-6F43-44DC-80B3-36DB1D4310CD}" dt="2022-03-03T13:43:39.923" v="33" actId="692"/>
        <pc:sldMkLst>
          <pc:docMk/>
          <pc:sldMk cId="3808035539" sldId="270"/>
        </pc:sldMkLst>
        <pc:spChg chg="del">
          <ac:chgData name="Meyer Raphael (PAR-ES)" userId="79615dfe-ed48-4e74-a40f-4f7b034c1c27" providerId="ADAL" clId="{6AE727E4-6F43-44DC-80B3-36DB1D4310CD}" dt="2022-03-03T13:37:54.951" v="8" actId="478"/>
          <ac:spMkLst>
            <pc:docMk/>
            <pc:sldMk cId="3808035539" sldId="270"/>
            <ac:spMk id="3" creationId="{00000000-0000-0000-0000-000000000000}"/>
          </ac:spMkLst>
        </pc:spChg>
        <pc:spChg chg="del">
          <ac:chgData name="Meyer Raphael (PAR-ES)" userId="79615dfe-ed48-4e74-a40f-4f7b034c1c27" providerId="ADAL" clId="{6AE727E4-6F43-44DC-80B3-36DB1D4310CD}" dt="2022-03-03T13:37:52.046" v="7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6AE727E4-6F43-44DC-80B3-36DB1D4310CD}" dt="2022-03-03T13:36:54.987" v="2"/>
          <ac:spMkLst>
            <pc:docMk/>
            <pc:sldMk cId="3808035539" sldId="270"/>
            <ac:spMk id="11" creationId="{C872468D-648C-44F5-8DF7-75B41720E3E9}"/>
          </ac:spMkLst>
        </pc:spChg>
        <pc:spChg chg="add mod">
          <ac:chgData name="Meyer Raphael (PAR-ES)" userId="79615dfe-ed48-4e74-a40f-4f7b034c1c27" providerId="ADAL" clId="{6AE727E4-6F43-44DC-80B3-36DB1D4310CD}" dt="2022-03-03T13:37:39.851" v="6" actId="20577"/>
          <ac:spMkLst>
            <pc:docMk/>
            <pc:sldMk cId="3808035539" sldId="270"/>
            <ac:spMk id="12" creationId="{5951AA1F-1F78-4199-A377-9885C86C21AF}"/>
          </ac:spMkLst>
        </pc:spChg>
        <pc:spChg chg="add mod">
          <ac:chgData name="Meyer Raphael (PAR-ES)" userId="79615dfe-ed48-4e74-a40f-4f7b034c1c27" providerId="ADAL" clId="{6AE727E4-6F43-44DC-80B3-36DB1D4310CD}" dt="2022-03-03T13:39:32.361" v="15"/>
          <ac:spMkLst>
            <pc:docMk/>
            <pc:sldMk cId="3808035539" sldId="270"/>
            <ac:spMk id="13" creationId="{529F12DD-D362-4327-A51F-7014752CAD03}"/>
          </ac:spMkLst>
        </pc:spChg>
        <pc:graphicFrameChg chg="mod">
          <ac:chgData name="Meyer Raphael (PAR-ES)" userId="79615dfe-ed48-4e74-a40f-4f7b034c1c27" providerId="ADAL" clId="{6AE727E4-6F43-44DC-80B3-36DB1D4310CD}" dt="2022-03-03T13:43:39.923" v="33" actId="692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del">
          <ac:chgData name="Meyer Raphael (PAR-ES)" userId="79615dfe-ed48-4e74-a40f-4f7b034c1c27" providerId="ADAL" clId="{6AE727E4-6F43-44DC-80B3-36DB1D4310CD}" dt="2022-03-03T13:39:44.942" v="16" actId="478"/>
          <ac:cxnSpMkLst>
            <pc:docMk/>
            <pc:sldMk cId="3808035539" sldId="270"/>
            <ac:cxnSpMk id="6" creationId="{00000000-0000-0000-0000-000000000000}"/>
          </ac:cxnSpMkLst>
        </pc:cxnChg>
        <pc:cxnChg chg="del">
          <ac:chgData name="Meyer Raphael (PAR-ES)" userId="79615dfe-ed48-4e74-a40f-4f7b034c1c27" providerId="ADAL" clId="{6AE727E4-6F43-44DC-80B3-36DB1D4310CD}" dt="2022-03-03T13:40:44.423" v="28" actId="478"/>
          <ac:cxnSpMkLst>
            <pc:docMk/>
            <pc:sldMk cId="3808035539" sldId="270"/>
            <ac:cxnSpMk id="8" creationId="{11B600A0-14BD-4B20-9F81-BA2BC862A1DB}"/>
          </ac:cxnSpMkLst>
        </pc:cxnChg>
      </pc:sldChg>
      <pc:sldChg chg="add">
        <pc:chgData name="Meyer Raphael (PAR-ES)" userId="79615dfe-ed48-4e74-a40f-4f7b034c1c27" providerId="ADAL" clId="{6AE727E4-6F43-44DC-80B3-36DB1D4310CD}" dt="2022-03-03T13:44:34.313" v="35" actId="2890"/>
        <pc:sldMkLst>
          <pc:docMk/>
          <pc:sldMk cId="421447817" sldId="271"/>
        </pc:sldMkLst>
      </pc:sldChg>
      <pc:sldChg chg="add">
        <pc:chgData name="Meyer Raphael (PAR-ES)" userId="79615dfe-ed48-4e74-a40f-4f7b034c1c27" providerId="ADAL" clId="{6AE727E4-6F43-44DC-80B3-36DB1D4310CD}" dt="2022-03-03T13:44:36.416" v="36" actId="2890"/>
        <pc:sldMkLst>
          <pc:docMk/>
          <pc:sldMk cId="1823063743" sldId="272"/>
        </pc:sldMkLst>
      </pc:sldChg>
      <pc:sldChg chg="add">
        <pc:chgData name="Meyer Raphael (PAR-ES)" userId="79615dfe-ed48-4e74-a40f-4f7b034c1c27" providerId="ADAL" clId="{6AE727E4-6F43-44DC-80B3-36DB1D4310CD}" dt="2022-03-03T13:44:37.218" v="37" actId="2890"/>
        <pc:sldMkLst>
          <pc:docMk/>
          <pc:sldMk cId="3044751883" sldId="273"/>
        </pc:sldMkLst>
      </pc:sldChg>
      <pc:sldChg chg="del">
        <pc:chgData name="Meyer Raphael (PAR-ES)" userId="79615dfe-ed48-4e74-a40f-4f7b034c1c27" providerId="ADAL" clId="{6AE727E4-6F43-44DC-80B3-36DB1D4310CD}" dt="2022-03-03T13:44:22.569" v="34" actId="47"/>
        <pc:sldMkLst>
          <pc:docMk/>
          <pc:sldMk cId="1708932620" sldId="407"/>
        </pc:sldMkLst>
      </pc:sldChg>
      <pc:sldChg chg="del">
        <pc:chgData name="Meyer Raphael (PAR-ES)" userId="79615dfe-ed48-4e74-a40f-4f7b034c1c27" providerId="ADAL" clId="{6AE727E4-6F43-44DC-80B3-36DB1D4310CD}" dt="2022-03-03T13:35:55.370" v="0" actId="47"/>
        <pc:sldMkLst>
          <pc:docMk/>
          <pc:sldMk cId="1116898475" sldId="408"/>
        </pc:sldMkLst>
      </pc:sldChg>
      <pc:sldChg chg="del">
        <pc:chgData name="Meyer Raphael (PAR-ES)" userId="79615dfe-ed48-4e74-a40f-4f7b034c1c27" providerId="ADAL" clId="{6AE727E4-6F43-44DC-80B3-36DB1D4310CD}" dt="2022-03-03T13:35:55.370" v="0" actId="47"/>
        <pc:sldMkLst>
          <pc:docMk/>
          <pc:sldMk cId="3294247987" sldId="409"/>
        </pc:sldMkLst>
      </pc:sldChg>
      <pc:sldChg chg="del">
        <pc:chgData name="Meyer Raphael (PAR-ES)" userId="79615dfe-ed48-4e74-a40f-4f7b034c1c27" providerId="ADAL" clId="{6AE727E4-6F43-44DC-80B3-36DB1D4310CD}" dt="2022-03-03T13:35:55.370" v="0" actId="47"/>
        <pc:sldMkLst>
          <pc:docMk/>
          <pc:sldMk cId="2032574650" sldId="410"/>
        </pc:sldMkLst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484A6586-18A4-4CF5-BB2F-02A5F7770728}"/>
    <pc:docChg chg="custSel addSld delSld modSld sldOrd">
      <pc:chgData name="Meyer Raphael (PAR-ES)" userId="79615dfe-ed48-4e74-a40f-4f7b034c1c27" providerId="ADAL" clId="{484A6586-18A4-4CF5-BB2F-02A5F7770728}" dt="2022-02-21T12:40:24.202" v="20" actId="20577"/>
      <pc:docMkLst>
        <pc:docMk/>
      </pc:docMkLst>
      <pc:sldChg chg="modSp add mod">
        <pc:chgData name="Meyer Raphael (PAR-ES)" userId="79615dfe-ed48-4e74-a40f-4f7b034c1c27" providerId="ADAL" clId="{484A6586-18A4-4CF5-BB2F-02A5F7770728}" dt="2022-02-21T12:39:17.018" v="13" actId="20577"/>
        <pc:sldMkLst>
          <pc:docMk/>
          <pc:sldMk cId="91491486" sldId="403"/>
        </pc:sldMkLst>
        <pc:spChg chg="mod">
          <ac:chgData name="Meyer Raphael (PAR-ES)" userId="79615dfe-ed48-4e74-a40f-4f7b034c1c27" providerId="ADAL" clId="{484A6586-18A4-4CF5-BB2F-02A5F7770728}" dt="2022-02-21T12:38:56.572" v="7"/>
          <ac:spMkLst>
            <pc:docMk/>
            <pc:sldMk cId="91491486" sldId="40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39:17.018" v="13" actId="20577"/>
          <ac:spMkLst>
            <pc:docMk/>
            <pc:sldMk cId="91491486" sldId="403"/>
            <ac:spMk id="7" creationId="{8B4B6626-9A0F-4741-8F83-BF160AB040D0}"/>
          </ac:spMkLst>
        </pc:spChg>
      </pc:sldChg>
      <pc:sldChg chg="del">
        <pc:chgData name="Meyer Raphael (PAR-ES)" userId="79615dfe-ed48-4e74-a40f-4f7b034c1c27" providerId="ADAL" clId="{484A6586-18A4-4CF5-BB2F-02A5F7770728}" dt="2022-02-21T12:34:13.455" v="0" actId="47"/>
        <pc:sldMkLst>
          <pc:docMk/>
          <pc:sldMk cId="3015962495" sldId="403"/>
        </pc:sldMkLst>
      </pc:sldChg>
      <pc:sldChg chg="modSp add mod">
        <pc:chgData name="Meyer Raphael (PAR-ES)" userId="79615dfe-ed48-4e74-a40f-4f7b034c1c27" providerId="ADAL" clId="{484A6586-18A4-4CF5-BB2F-02A5F7770728}" dt="2022-02-21T12:40:24.202" v="20" actId="20577"/>
        <pc:sldMkLst>
          <pc:docMk/>
          <pc:sldMk cId="2102945685" sldId="404"/>
        </pc:sldMkLst>
        <pc:spChg chg="mod">
          <ac:chgData name="Meyer Raphael (PAR-ES)" userId="79615dfe-ed48-4e74-a40f-4f7b034c1c27" providerId="ADAL" clId="{484A6586-18A4-4CF5-BB2F-02A5F7770728}" dt="2022-02-21T12:40:06.681" v="14"/>
          <ac:spMkLst>
            <pc:docMk/>
            <pc:sldMk cId="210294568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40:24.202" v="20" actId="20577"/>
          <ac:spMkLst>
            <pc:docMk/>
            <pc:sldMk cId="2102945685" sldId="404"/>
            <ac:spMk id="7" creationId="{8B4B6626-9A0F-4741-8F83-BF160AB040D0}"/>
          </ac:spMkLst>
        </pc:spChg>
      </pc:sldChg>
      <pc:sldChg chg="modSp add mod ord">
        <pc:chgData name="Meyer Raphael (PAR-ES)" userId="79615dfe-ed48-4e74-a40f-4f7b034c1c27" providerId="ADAL" clId="{484A6586-18A4-4CF5-BB2F-02A5F7770728}" dt="2022-02-21T12:35:28.062" v="6"/>
        <pc:sldMkLst>
          <pc:docMk/>
          <pc:sldMk cId="246157559" sldId="405"/>
        </pc:sldMkLst>
        <pc:spChg chg="mod">
          <ac:chgData name="Meyer Raphael (PAR-ES)" userId="79615dfe-ed48-4e74-a40f-4f7b034c1c27" providerId="ADAL" clId="{484A6586-18A4-4CF5-BB2F-02A5F7770728}" dt="2022-02-21T12:34:55.740" v="4"/>
          <ac:spMkLst>
            <pc:docMk/>
            <pc:sldMk cId="246157559" sldId="405"/>
            <ac:spMk id="2" creationId="{00000000-0000-0000-0000-000000000000}"/>
          </ac:spMkLst>
        </pc:spChg>
      </pc:sldChg>
      <pc:sldMasterChg chg="delSldLayout">
        <pc:chgData name="Meyer Raphael (PAR-ES)" userId="79615dfe-ed48-4e74-a40f-4f7b034c1c27" providerId="ADAL" clId="{484A6586-18A4-4CF5-BB2F-02A5F7770728}" dt="2022-02-21T12:34:13.455" v="0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484A6586-18A4-4CF5-BB2F-02A5F7770728}" dt="2022-02-21T12:34:13.455" v="0" actId="47"/>
          <pc:sldLayoutMkLst>
            <pc:docMk/>
            <pc:sldMasterMk cId="247366169" sldId="2147483712"/>
            <pc:sldLayoutMk cId="1978926214" sldId="2147483749"/>
          </pc:sldLayoutMkLst>
        </pc:sldLayoutChg>
      </pc:sldMasterChg>
    </pc:docChg>
  </pc:docChgLst>
  <pc:docChgLst>
    <pc:chgData name="Meyer Raphael (PAR-ES)" userId="79615dfe-ed48-4e74-a40f-4f7b034c1c27" providerId="ADAL" clId="{D16ED016-9D6C-4DA7-AE6D-6318925334DB}"/>
    <pc:docChg chg="custSel addSld delSld modSld">
      <pc:chgData name="Meyer Raphael (PAR-ES)" userId="79615dfe-ed48-4e74-a40f-4f7b034c1c27" providerId="ADAL" clId="{D16ED016-9D6C-4DA7-AE6D-6318925334DB}" dt="2022-01-12T16:07:31.739" v="160"/>
      <pc:docMkLst>
        <pc:docMk/>
      </pc:docMkLst>
      <pc:sldChg chg="new del">
        <pc:chgData name="Meyer Raphael (PAR-ES)" userId="79615dfe-ed48-4e74-a40f-4f7b034c1c27" providerId="ADAL" clId="{D16ED016-9D6C-4DA7-AE6D-6318925334DB}" dt="2022-01-12T15:54:26.675" v="109" actId="47"/>
        <pc:sldMkLst>
          <pc:docMk/>
          <pc:sldMk cId="168277507" sldId="398"/>
        </pc:sldMkLst>
      </pc:sldChg>
      <pc:sldChg chg="addSp delSp modSp add mod">
        <pc:chgData name="Meyer Raphael (PAR-ES)" userId="79615dfe-ed48-4e74-a40f-4f7b034c1c27" providerId="ADAL" clId="{D16ED016-9D6C-4DA7-AE6D-6318925334DB}" dt="2022-01-12T16:07:31.739" v="160"/>
        <pc:sldMkLst>
          <pc:docMk/>
          <pc:sldMk cId="2131180641" sldId="398"/>
        </pc:sldMkLst>
        <pc:spChg chg="mod">
          <ac:chgData name="Meyer Raphael (PAR-ES)" userId="79615dfe-ed48-4e74-a40f-4f7b034c1c27" providerId="ADAL" clId="{D16ED016-9D6C-4DA7-AE6D-6318925334DB}" dt="2022-01-12T16:06:46.771" v="155"/>
          <ac:spMkLst>
            <pc:docMk/>
            <pc:sldMk cId="2131180641" sldId="398"/>
            <ac:spMk id="2" creationId="{00000000-0000-0000-0000-000000000000}"/>
          </ac:spMkLst>
        </pc:spChg>
        <pc:spChg chg="del mod">
          <ac:chgData name="Meyer Raphael (PAR-ES)" userId="79615dfe-ed48-4e74-a40f-4f7b034c1c27" providerId="ADAL" clId="{D16ED016-9D6C-4DA7-AE6D-6318925334DB}" dt="2022-01-12T16:07:18.375" v="158"/>
          <ac:spMkLst>
            <pc:docMk/>
            <pc:sldMk cId="2131180641" sldId="398"/>
            <ac:spMk id="6" creationId="{0148E78D-7FBB-46BC-A7E3-0EFE6D9E4679}"/>
          </ac:spMkLst>
        </pc:spChg>
        <pc:spChg chg="del">
          <ac:chgData name="Meyer Raphael (PAR-ES)" userId="79615dfe-ed48-4e74-a40f-4f7b034c1c27" providerId="ADAL" clId="{D16ED016-9D6C-4DA7-AE6D-6318925334DB}" dt="2022-01-12T16:01:46.375" v="130" actId="478"/>
          <ac:spMkLst>
            <pc:docMk/>
            <pc:sldMk cId="2131180641" sldId="398"/>
            <ac:spMk id="10" creationId="{41B9B9AB-4B12-4760-AF37-4FABDDFAE68B}"/>
          </ac:spMkLst>
        </pc:spChg>
        <pc:spChg chg="add mod">
          <ac:chgData name="Meyer Raphael (PAR-ES)" userId="79615dfe-ed48-4e74-a40f-4f7b034c1c27" providerId="ADAL" clId="{D16ED016-9D6C-4DA7-AE6D-6318925334DB}" dt="2022-01-12T16:01:09.927" v="129" actId="14100"/>
          <ac:spMkLst>
            <pc:docMk/>
            <pc:sldMk cId="2131180641" sldId="398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D16ED016-9D6C-4DA7-AE6D-6318925334DB}" dt="2022-01-12T16:07:31.739" v="160"/>
          <ac:graphicFrameMkLst>
            <pc:docMk/>
            <pc:sldMk cId="2131180641" sldId="398"/>
            <ac:graphicFrameMk id="8" creationId="{6973129B-3766-41C3-BD0F-FBF7F523AB4F}"/>
          </ac:graphicFrameMkLst>
        </pc:graphicFrameChg>
        <pc:graphicFrameChg chg="del">
          <ac:chgData name="Meyer Raphael (PAR-ES)" userId="79615dfe-ed48-4e74-a40f-4f7b034c1c27" providerId="ADAL" clId="{D16ED016-9D6C-4DA7-AE6D-6318925334DB}" dt="2022-01-12T15:54:38.761" v="111" actId="478"/>
          <ac:graphicFrameMkLst>
            <pc:docMk/>
            <pc:sldMk cId="2131180641" sldId="398"/>
            <ac:graphicFrameMk id="9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16ED016-9D6C-4DA7-AE6D-6318925334DB}" dt="2021-12-16T10:16:25.913" v="1"/>
        <pc:sldMkLst>
          <pc:docMk/>
          <pc:sldMk cId="2363598361" sldId="398"/>
        </pc:sldMkLst>
      </pc:sldChg>
      <pc:sldChg chg="addSp delSp modSp add del mod">
        <pc:chgData name="Meyer Raphael (PAR-ES)" userId="79615dfe-ed48-4e74-a40f-4f7b034c1c27" providerId="ADAL" clId="{D16ED016-9D6C-4DA7-AE6D-6318925334DB}" dt="2021-12-16T13:41:54.959" v="107" actId="47"/>
        <pc:sldMkLst>
          <pc:docMk/>
          <pc:sldMk cId="2860123142" sldId="398"/>
        </pc:sldMkLst>
        <pc:spChg chg="mod">
          <ac:chgData name="Meyer Raphael (PAR-ES)" userId="79615dfe-ed48-4e74-a40f-4f7b034c1c27" providerId="ADAL" clId="{D16ED016-9D6C-4DA7-AE6D-6318925334DB}" dt="2021-12-16T10:17:04.394" v="5"/>
          <ac:spMkLst>
            <pc:docMk/>
            <pc:sldMk cId="2860123142" sldId="398"/>
            <ac:spMk id="6" creationId="{1A98C252-C02D-4544-840F-54EE422435AE}"/>
          </ac:spMkLst>
        </pc:spChg>
        <pc:graphicFrameChg chg="add mod">
          <ac:chgData name="Meyer Raphael (PAR-ES)" userId="79615dfe-ed48-4e74-a40f-4f7b034c1c27" providerId="ADAL" clId="{D16ED016-9D6C-4DA7-AE6D-6318925334DB}" dt="2021-12-16T10:34:08.383" v="94" actId="14100"/>
          <ac:graphicFrameMkLst>
            <pc:docMk/>
            <pc:sldMk cId="2860123142" sldId="398"/>
            <ac:graphicFrameMk id="5" creationId="{6729762D-1076-482A-8364-458575171DFC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02.624" v="93" actId="14100"/>
          <ac:graphicFrameMkLst>
            <pc:docMk/>
            <pc:sldMk cId="2860123142" sldId="398"/>
            <ac:graphicFrameMk id="7" creationId="{6AA49CA7-7CB9-4541-8C87-A708BBB8238B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0.878" v="3" actId="478"/>
          <ac:graphicFrameMkLst>
            <pc:docMk/>
            <pc:sldMk cId="2860123142" sldId="398"/>
            <ac:graphicFrameMk id="8" creationId="{9B23B171-CA74-4173-BBA6-57F61B8D6F91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3.347" v="4" actId="478"/>
          <ac:graphicFrameMkLst>
            <pc:docMk/>
            <pc:sldMk cId="2860123142" sldId="398"/>
            <ac:graphicFrameMk id="9" creationId="{CB25D658-4CAC-4D7D-8D2D-42B74A2C2DC7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13.245" v="95" actId="14100"/>
          <ac:graphicFrameMkLst>
            <pc:docMk/>
            <pc:sldMk cId="2860123142" sldId="398"/>
            <ac:graphicFrameMk id="10" creationId="{29D96E2E-4E51-44E3-8548-624FC66A1AE2}"/>
          </ac:graphicFrameMkLst>
        </pc:graphicFrameChg>
      </pc:sld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9F9B9FD7-0640-47D8-8A6F-A51C9AF6C79B}"/>
    <pc:docChg chg="undo custSel modSld">
      <pc:chgData name="Meyer Raphael (PAR-ES)" userId="79615dfe-ed48-4e74-a40f-4f7b034c1c27" providerId="ADAL" clId="{9F9B9FD7-0640-47D8-8A6F-A51C9AF6C79B}" dt="2022-02-21T10:33:15.684" v="375" actId="478"/>
      <pc:docMkLst>
        <pc:docMk/>
      </pc:docMkLst>
      <pc:sldChg chg="modSp mod">
        <pc:chgData name="Meyer Raphael (PAR-ES)" userId="79615dfe-ed48-4e74-a40f-4f7b034c1c27" providerId="ADAL" clId="{9F9B9FD7-0640-47D8-8A6F-A51C9AF6C79B}" dt="2022-02-21T10:07:33.564" v="171" actId="1037"/>
        <pc:sldMkLst>
          <pc:docMk/>
          <pc:sldMk cId="1063731919" sldId="260"/>
        </pc:sldMkLst>
        <pc:graphicFrameChg chg="mod">
          <ac:chgData name="Meyer Raphael (PAR-ES)" userId="79615dfe-ed48-4e74-a40f-4f7b034c1c27" providerId="ADAL" clId="{9F9B9FD7-0640-47D8-8A6F-A51C9AF6C79B}" dt="2022-02-21T10:06:49.430" v="84" actId="1037"/>
          <ac:graphicFrameMkLst>
            <pc:docMk/>
            <pc:sldMk cId="1063731919" sldId="26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07:33.564" v="171" actId="1037"/>
          <ac:graphicFrameMkLst>
            <pc:docMk/>
            <pc:sldMk cId="1063731919" sldId="260"/>
            <ac:graphicFrameMk id="9" creationId="{CB25D658-4CAC-4D7D-8D2D-42B74A2C2DC7}"/>
          </ac:graphicFrameMkLst>
        </pc:graphicFrameChg>
      </pc:sldChg>
      <pc:sldChg chg="addSp delSp modSp mod">
        <pc:chgData name="Meyer Raphael (PAR-ES)" userId="79615dfe-ed48-4e74-a40f-4f7b034c1c27" providerId="ADAL" clId="{9F9B9FD7-0640-47D8-8A6F-A51C9AF6C79B}" dt="2022-02-21T10:33:15.684" v="375" actId="478"/>
        <pc:sldMkLst>
          <pc:docMk/>
          <pc:sldMk cId="57003221" sldId="400"/>
        </pc:sldMkLst>
        <pc:spChg chg="del">
          <ac:chgData name="Meyer Raphael (PAR-ES)" userId="79615dfe-ed48-4e74-a40f-4f7b034c1c27" providerId="ADAL" clId="{9F9B9FD7-0640-47D8-8A6F-A51C9AF6C79B}" dt="2022-02-21T10:03:43.466" v="8" actId="478"/>
          <ac:spMkLst>
            <pc:docMk/>
            <pc:sldMk cId="57003221" sldId="400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9F9B9FD7-0640-47D8-8A6F-A51C9AF6C79B}" dt="2022-02-21T10:01:57.140" v="7" actId="478"/>
          <ac:spMkLst>
            <pc:docMk/>
            <pc:sldMk cId="57003221" sldId="400"/>
            <ac:spMk id="3" creationId="{00000000-0000-0000-0000-000000000000}"/>
          </ac:spMkLst>
        </pc:spChg>
        <pc:spChg chg="add del mod">
          <ac:chgData name="Meyer Raphael (PAR-ES)" userId="79615dfe-ed48-4e74-a40f-4f7b034c1c27" providerId="ADAL" clId="{9F9B9FD7-0640-47D8-8A6F-A51C9AF6C79B}" dt="2022-02-21T10:03:48.872" v="9" actId="478"/>
          <ac:spMkLst>
            <pc:docMk/>
            <pc:sldMk cId="57003221" sldId="400"/>
            <ac:spMk id="5" creationId="{018E3DA8-F096-483C-B893-9ADF9DD7914A}"/>
          </ac:spMkLst>
        </pc:spChg>
        <pc:spChg chg="add mod">
          <ac:chgData name="Meyer Raphael (PAR-ES)" userId="79615dfe-ed48-4e74-a40f-4f7b034c1c27" providerId="ADAL" clId="{9F9B9FD7-0640-47D8-8A6F-A51C9AF6C79B}" dt="2022-02-21T10:03:56.299" v="10"/>
          <ac:spMkLst>
            <pc:docMk/>
            <pc:sldMk cId="57003221" sldId="400"/>
            <ac:spMk id="10" creationId="{A424E1BC-05C2-425D-871B-AFDD25022AB3}"/>
          </ac:spMkLst>
        </pc:spChg>
        <pc:spChg chg="add del mod">
          <ac:chgData name="Meyer Raphael (PAR-ES)" userId="79615dfe-ed48-4e74-a40f-4f7b034c1c27" providerId="ADAL" clId="{9F9B9FD7-0640-47D8-8A6F-A51C9AF6C79B}" dt="2022-02-21T10:33:15.684" v="375" actId="478"/>
          <ac:spMkLst>
            <pc:docMk/>
            <pc:sldMk cId="57003221" sldId="400"/>
            <ac:spMk id="12" creationId="{897EB0E3-6369-4C40-949F-D3D8E1A672A1}"/>
          </ac:spMkLst>
        </pc:spChg>
        <pc:graphicFrameChg chg="mod">
          <ac:chgData name="Meyer Raphael (PAR-ES)" userId="79615dfe-ed48-4e74-a40f-4f7b034c1c27" providerId="ADAL" clId="{9F9B9FD7-0640-47D8-8A6F-A51C9AF6C79B}" dt="2022-02-21T10:31:34.881" v="371"/>
          <ac:graphicFrameMkLst>
            <pc:docMk/>
            <pc:sldMk cId="57003221" sldId="40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32:14.166" v="373"/>
          <ac:graphicFrameMkLst>
            <pc:docMk/>
            <pc:sldMk cId="57003221" sldId="400"/>
            <ac:graphicFrameMk id="9" creationId="{CB25D658-4CAC-4D7D-8D2D-42B74A2C2DC7}"/>
          </ac:graphicFrameMkLst>
        </pc:graphicFrameChg>
        <pc:cxnChg chg="add del mod">
          <ac:chgData name="Meyer Raphael (PAR-ES)" userId="79615dfe-ed48-4e74-a40f-4f7b034c1c27" providerId="ADAL" clId="{9F9B9FD7-0640-47D8-8A6F-A51C9AF6C79B}" dt="2022-02-21T10:19:00.931" v="329" actId="478"/>
          <ac:cxnSpMkLst>
            <pc:docMk/>
            <pc:sldMk cId="57003221" sldId="400"/>
            <ac:cxnSpMk id="7" creationId="{E8574A02-7413-4262-9E26-4C4336B50560}"/>
          </ac:cxnSpMkLst>
        </pc:cxnChg>
        <pc:cxnChg chg="add del mod">
          <ac:chgData name="Meyer Raphael (PAR-ES)" userId="79615dfe-ed48-4e74-a40f-4f7b034c1c27" providerId="ADAL" clId="{9F9B9FD7-0640-47D8-8A6F-A51C9AF6C79B}" dt="2022-02-21T10:19:04.622" v="330" actId="478"/>
          <ac:cxnSpMkLst>
            <pc:docMk/>
            <pc:sldMk cId="57003221" sldId="400"/>
            <ac:cxnSpMk id="11" creationId="{3A487F58-E856-4C17-B264-8471BA9AC6DD}"/>
          </ac:cxnSpMkLst>
        </pc:cxnChg>
      </pc:sldChg>
    </pc:docChg>
  </pc:docChgLst>
  <pc:docChgLst>
    <pc:chgData name="Meyer Raphael (PAR-ES)" userId="79615dfe-ed48-4e74-a40f-4f7b034c1c27" providerId="ADAL" clId="{EEEC9DCC-828D-4267-AD50-3C9E36A34458}"/>
    <pc:docChg chg="delSld">
      <pc:chgData name="Meyer Raphael (PAR-ES)" userId="79615dfe-ed48-4e74-a40f-4f7b034c1c27" providerId="ADAL" clId="{EEEC9DCC-828D-4267-AD50-3C9E36A34458}" dt="2022-02-21T12:45:08.417" v="0" actId="47"/>
      <pc:docMkLst>
        <pc:docMk/>
      </pc:docMkLst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3613367002" sldId="402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91491486" sldId="403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246157559" sldId="405"/>
        </pc:sldMkLst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B3E5AB2-E155-4A4B-88C1-08DCD74E22AE}"/>
    <pc:docChg chg="custSel addSld delSld modSld">
      <pc:chgData name="Meyer Raphael (PAR-ES)" userId="79615dfe-ed48-4e74-a40f-4f7b034c1c27" providerId="ADAL" clId="{4B3E5AB2-E155-4A4B-88C1-08DCD74E22AE}" dt="2021-12-15T13:09:05.881" v="194"/>
      <pc:docMkLst>
        <pc:docMk/>
      </pc:docMkLst>
      <pc:sldChg chg="addSp delSp modSp add mod">
        <pc:chgData name="Meyer Raphael (PAR-ES)" userId="79615dfe-ed48-4e74-a40f-4f7b034c1c27" providerId="ADAL" clId="{4B3E5AB2-E155-4A4B-88C1-08DCD74E22AE}" dt="2021-12-15T13:09:05.881" v="194"/>
        <pc:sldMkLst>
          <pc:docMk/>
          <pc:sldMk cId="825719232" sldId="397"/>
        </pc:sldMkLst>
        <pc:spChg chg="mod">
          <ac:chgData name="Meyer Raphael (PAR-ES)" userId="79615dfe-ed48-4e74-a40f-4f7b034c1c27" providerId="ADAL" clId="{4B3E5AB2-E155-4A4B-88C1-08DCD74E22AE}" dt="2021-12-15T13:01:43.153" v="127" actId="20577"/>
          <ac:spMkLst>
            <pc:docMk/>
            <pc:sldMk cId="825719232" sldId="39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B3E5AB2-E155-4A4B-88C1-08DCD74E22AE}" dt="2021-12-15T13:02:22.223" v="180" actId="20577"/>
          <ac:spMkLst>
            <pc:docMk/>
            <pc:sldMk cId="825719232" sldId="397"/>
            <ac:spMk id="8" creationId="{41FD5CBC-8C89-4499-B28B-5EC68806F1EB}"/>
          </ac:spMkLst>
        </pc:spChg>
        <pc:graphicFrameChg chg="del">
          <ac:chgData name="Meyer Raphael (PAR-ES)" userId="79615dfe-ed48-4e74-a40f-4f7b034c1c27" providerId="ADAL" clId="{4B3E5AB2-E155-4A4B-88C1-08DCD74E22AE}" dt="2021-12-15T13:00:38.250" v="70" actId="478"/>
          <ac:graphicFrameMkLst>
            <pc:docMk/>
            <pc:sldMk cId="825719232" sldId="397"/>
            <ac:graphicFrameMk id="9" creationId="{00000000-0000-0000-0000-000000000000}"/>
          </ac:graphicFrameMkLst>
        </pc:graphicFrameChg>
        <pc:graphicFrameChg chg="add mod">
          <ac:chgData name="Meyer Raphael (PAR-ES)" userId="79615dfe-ed48-4e74-a40f-4f7b034c1c27" providerId="ADAL" clId="{4B3E5AB2-E155-4A4B-88C1-08DCD74E22AE}" dt="2021-12-15T13:09:05.881" v="194"/>
          <ac:graphicFrameMkLst>
            <pc:docMk/>
            <pc:sldMk cId="825719232" sldId="397"/>
            <ac:graphicFrameMk id="12" creationId="{00000000-0008-0000-0300-000002000000}"/>
          </ac:graphicFrameMkLst>
        </pc:graphicFrameChg>
      </pc:sldChg>
      <pc:sldChg chg="new del">
        <pc:chgData name="Meyer Raphael (PAR-ES)" userId="79615dfe-ed48-4e74-a40f-4f7b034c1c27" providerId="ADAL" clId="{4B3E5AB2-E155-4A4B-88C1-08DCD74E22AE}" dt="2021-12-15T12:59:03.696" v="1" actId="2696"/>
        <pc:sldMkLst>
          <pc:docMk/>
          <pc:sldMk cId="2200286678" sldId="397"/>
        </pc:sldMkLst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E8827AA4-2419-4C8D-B54D-89394AE086F6}"/>
    <pc:docChg chg="delSld">
      <pc:chgData name="Meyer Raphael (PAR-ES)" userId="79615dfe-ed48-4e74-a40f-4f7b034c1c27" providerId="ADAL" clId="{E8827AA4-2419-4C8D-B54D-89394AE086F6}" dt="2022-03-03T14:52:48.939" v="1" actId="47"/>
      <pc:docMkLst>
        <pc:docMk/>
      </pc:docMkLst>
      <pc:sldChg chg="del">
        <pc:chgData name="Meyer Raphael (PAR-ES)" userId="79615dfe-ed48-4e74-a40f-4f7b034c1c27" providerId="ADAL" clId="{E8827AA4-2419-4C8D-B54D-89394AE086F6}" dt="2022-03-03T14:52:45.980" v="0" actId="47"/>
        <pc:sldMkLst>
          <pc:docMk/>
          <pc:sldMk cId="2001825019" sldId="407"/>
        </pc:sldMkLst>
      </pc:sldChg>
      <pc:sldChg chg="del">
        <pc:chgData name="Meyer Raphael (PAR-ES)" userId="79615dfe-ed48-4e74-a40f-4f7b034c1c27" providerId="ADAL" clId="{E8827AA4-2419-4C8D-B54D-89394AE086F6}" dt="2022-03-03T14:52:48.939" v="1" actId="47"/>
        <pc:sldMkLst>
          <pc:docMk/>
          <pc:sldMk cId="236440730" sldId="409"/>
        </pc:sldMkLst>
      </pc:sldChg>
      <pc:sldChg chg="del">
        <pc:chgData name="Meyer Raphael (PAR-ES)" userId="79615dfe-ed48-4e74-a40f-4f7b034c1c27" providerId="ADAL" clId="{E8827AA4-2419-4C8D-B54D-89394AE086F6}" dt="2022-03-03T14:52:45.980" v="0" actId="47"/>
        <pc:sldMkLst>
          <pc:docMk/>
          <pc:sldMk cId="287567285" sldId="410"/>
        </pc:sldMkLst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74587FB8-B2BD-4F09-88B8-92B765731C3A}"/>
    <pc:docChg chg="addSld delSld modSld">
      <pc:chgData name="Meyer Raphael (PAR-ES)" userId="79615dfe-ed48-4e74-a40f-4f7b034c1c27" providerId="ADAL" clId="{74587FB8-B2BD-4F09-88B8-92B765731C3A}" dt="2022-02-21T15:28:35.598" v="17" actId="27918"/>
      <pc:docMkLst>
        <pc:docMk/>
      </pc:docMkLst>
      <pc:sldChg chg="del">
        <pc:chgData name="Meyer Raphael (PAR-ES)" userId="79615dfe-ed48-4e74-a40f-4f7b034c1c27" providerId="ADAL" clId="{74587FB8-B2BD-4F09-88B8-92B765731C3A}" dt="2022-02-21T15:26:29.272" v="0" actId="47"/>
        <pc:sldMkLst>
          <pc:docMk/>
          <pc:sldMk cId="943556213" sldId="406"/>
        </pc:sldMkLst>
      </pc:sldChg>
      <pc:sldChg chg="modSp add mod">
        <pc:chgData name="Meyer Raphael (PAR-ES)" userId="79615dfe-ed48-4e74-a40f-4f7b034c1c27" providerId="ADAL" clId="{74587FB8-B2BD-4F09-88B8-92B765731C3A}" dt="2022-02-21T15:28:35.598" v="17" actId="27918"/>
        <pc:sldMkLst>
          <pc:docMk/>
          <pc:sldMk cId="1116898475" sldId="408"/>
        </pc:sldMkLst>
        <pc:spChg chg="mod">
          <ac:chgData name="Meyer Raphael (PAR-ES)" userId="79615dfe-ed48-4e74-a40f-4f7b034c1c27" providerId="ADAL" clId="{74587FB8-B2BD-4F09-88B8-92B765731C3A}" dt="2022-02-21T15:27:24.683" v="6" actId="20577"/>
          <ac:spMkLst>
            <pc:docMk/>
            <pc:sldMk cId="1116898475" sldId="408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4587FB8-B2BD-4F09-88B8-92B765731C3A}" dt="2022-02-21T15:27:44.854" v="7"/>
          <ac:spMkLst>
            <pc:docMk/>
            <pc:sldMk cId="1116898475" sldId="408"/>
            <ac:spMk id="7" creationId="{5353CABD-91F1-4DCF-A637-4F62527C40F1}"/>
          </ac:spMkLst>
        </pc:spChg>
        <pc:spChg chg="mod">
          <ac:chgData name="Meyer Raphael (PAR-ES)" userId="79615dfe-ed48-4e74-a40f-4f7b034c1c27" providerId="ADAL" clId="{74587FB8-B2BD-4F09-88B8-92B765731C3A}" dt="2022-02-21T15:27:58.044" v="14" actId="20577"/>
          <ac:spMkLst>
            <pc:docMk/>
            <pc:sldMk cId="1116898475" sldId="408"/>
            <ac:spMk id="8" creationId="{06532336-43AE-43F1-8B99-299E3E2FB919}"/>
          </ac:spMkLst>
        </pc:spChg>
      </pc:sldChg>
      <pc:sldChg chg="add">
        <pc:chgData name="Meyer Raphael (PAR-ES)" userId="79615dfe-ed48-4e74-a40f-4f7b034c1c27" providerId="ADAL" clId="{74587FB8-B2BD-4F09-88B8-92B765731C3A}" dt="2022-02-21T15:26:47.999" v="2" actId="2890"/>
        <pc:sldMkLst>
          <pc:docMk/>
          <pc:sldMk cId="3294247987" sldId="409"/>
        </pc:sldMkLst>
      </pc:sldChg>
      <pc:sldChg chg="add">
        <pc:chgData name="Meyer Raphael (PAR-ES)" userId="79615dfe-ed48-4e74-a40f-4f7b034c1c27" providerId="ADAL" clId="{74587FB8-B2BD-4F09-88B8-92B765731C3A}" dt="2022-02-21T15:26:48.748" v="3" actId="2890"/>
        <pc:sldMkLst>
          <pc:docMk/>
          <pc:sldMk cId="2032574650" sldId="410"/>
        </pc:sldMkLst>
      </pc:sld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ADB5BE36-76E7-4528-A0DC-EC31C0774D59}"/>
    <pc:docChg chg="custSel modSld">
      <pc:chgData name="Meyer Raphael (PAR-ES)" userId="79615dfe-ed48-4e74-a40f-4f7b034c1c27" providerId="ADAL" clId="{ADB5BE36-76E7-4528-A0DC-EC31C0774D59}" dt="2022-02-22T13:41:57.468" v="49" actId="27918"/>
      <pc:docMkLst>
        <pc:docMk/>
      </pc:docMkLst>
      <pc:sldChg chg="modSp mod">
        <pc:chgData name="Meyer Raphael (PAR-ES)" userId="79615dfe-ed48-4e74-a40f-4f7b034c1c27" providerId="ADAL" clId="{ADB5BE36-76E7-4528-A0DC-EC31C0774D59}" dt="2022-02-22T13:40:11.159" v="25" actId="20577"/>
        <pc:sldMkLst>
          <pc:docMk/>
          <pc:sldMk cId="3294247987" sldId="409"/>
        </pc:sldMkLst>
        <pc:spChg chg="mod">
          <ac:chgData name="Meyer Raphael (PAR-ES)" userId="79615dfe-ed48-4e74-a40f-4f7b034c1c27" providerId="ADAL" clId="{ADB5BE36-76E7-4528-A0DC-EC31C0774D59}" dt="2022-02-22T13:37:39.093" v="2" actId="20577"/>
          <ac:spMkLst>
            <pc:docMk/>
            <pc:sldMk cId="3294247987" sldId="40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ADB5BE36-76E7-4528-A0DC-EC31C0774D59}" dt="2022-02-22T13:37:56.979" v="3"/>
          <ac:spMkLst>
            <pc:docMk/>
            <pc:sldMk cId="3294247987" sldId="409"/>
            <ac:spMk id="7" creationId="{5353CABD-91F1-4DCF-A637-4F62527C40F1}"/>
          </ac:spMkLst>
        </pc:spChg>
        <pc:spChg chg="mod">
          <ac:chgData name="Meyer Raphael (PAR-ES)" userId="79615dfe-ed48-4e74-a40f-4f7b034c1c27" providerId="ADAL" clId="{ADB5BE36-76E7-4528-A0DC-EC31C0774D59}" dt="2022-02-22T13:38:21.019" v="16" actId="20577"/>
          <ac:spMkLst>
            <pc:docMk/>
            <pc:sldMk cId="3294247987" sldId="409"/>
            <ac:spMk id="8" creationId="{06532336-43AE-43F1-8B99-299E3E2FB919}"/>
          </ac:spMkLst>
        </pc:spChg>
        <pc:spChg chg="mod">
          <ac:chgData name="Meyer Raphael (PAR-ES)" userId="79615dfe-ed48-4e74-a40f-4f7b034c1c27" providerId="ADAL" clId="{ADB5BE36-76E7-4528-A0DC-EC31C0774D59}" dt="2022-02-22T13:40:11.159" v="25" actId="20577"/>
          <ac:spMkLst>
            <pc:docMk/>
            <pc:sldMk cId="3294247987" sldId="409"/>
            <ac:spMk id="10" creationId="{688053B1-3C6B-44C3-87A2-469CA7CF834F}"/>
          </ac:spMkLst>
        </pc:spChg>
      </pc:sldChg>
      <pc:sldChg chg="modSp mod">
        <pc:chgData name="Meyer Raphael (PAR-ES)" userId="79615dfe-ed48-4e74-a40f-4f7b034c1c27" providerId="ADAL" clId="{ADB5BE36-76E7-4528-A0DC-EC31C0774D59}" dt="2022-02-22T13:41:57.468" v="49" actId="27918"/>
        <pc:sldMkLst>
          <pc:docMk/>
          <pc:sldMk cId="2032574650" sldId="410"/>
        </pc:sldMkLst>
        <pc:spChg chg="mod">
          <ac:chgData name="Meyer Raphael (PAR-ES)" userId="79615dfe-ed48-4e74-a40f-4f7b034c1c27" providerId="ADAL" clId="{ADB5BE36-76E7-4528-A0DC-EC31C0774D59}" dt="2022-02-22T13:41:06.044" v="29" actId="20577"/>
          <ac:spMkLst>
            <pc:docMk/>
            <pc:sldMk cId="2032574650" sldId="41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ADB5BE36-76E7-4528-A0DC-EC31C0774D59}" dt="2022-02-22T13:40:51.373" v="27"/>
          <ac:spMkLst>
            <pc:docMk/>
            <pc:sldMk cId="2032574650" sldId="410"/>
            <ac:spMk id="7" creationId="{5353CABD-91F1-4DCF-A637-4F62527C40F1}"/>
          </ac:spMkLst>
        </pc:spChg>
        <pc:spChg chg="mod">
          <ac:chgData name="Meyer Raphael (PAR-ES)" userId="79615dfe-ed48-4e74-a40f-4f7b034c1c27" providerId="ADAL" clId="{ADB5BE36-76E7-4528-A0DC-EC31C0774D59}" dt="2022-02-22T13:41:22.800" v="40" actId="20577"/>
          <ac:spMkLst>
            <pc:docMk/>
            <pc:sldMk cId="2032574650" sldId="410"/>
            <ac:spMk id="8" creationId="{06532336-43AE-43F1-8B99-299E3E2FB919}"/>
          </ac:spMkLst>
        </pc:spChg>
        <pc:spChg chg="mod">
          <ac:chgData name="Meyer Raphael (PAR-ES)" userId="79615dfe-ed48-4e74-a40f-4f7b034c1c27" providerId="ADAL" clId="{ADB5BE36-76E7-4528-A0DC-EC31C0774D59}" dt="2022-02-22T13:41:29.392" v="46" actId="20577"/>
          <ac:spMkLst>
            <pc:docMk/>
            <pc:sldMk cId="2032574650" sldId="410"/>
            <ac:spMk id="10" creationId="{688053B1-3C6B-44C3-87A2-469CA7CF834F}"/>
          </ac:spMkLst>
        </pc:spChg>
      </pc:sld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64FAD5D3-FB33-4007-98A7-71F9682AE523}"/>
    <pc:docChg chg="delSld">
      <pc:chgData name="Meyer Raphael (PAR-ES)" userId="79615dfe-ed48-4e74-a40f-4f7b034c1c27" providerId="ADAL" clId="{64FAD5D3-FB33-4007-98A7-71F9682AE523}" dt="2022-03-03T14:27:47.322" v="0" actId="47"/>
      <pc:docMkLst>
        <pc:docMk/>
      </pc:docMkLst>
      <pc:sldChg chg="del">
        <pc:chgData name="Meyer Raphael (PAR-ES)" userId="79615dfe-ed48-4e74-a40f-4f7b034c1c27" providerId="ADAL" clId="{64FAD5D3-FB33-4007-98A7-71F9682AE523}" dt="2022-03-03T14:27:47.322" v="0" actId="47"/>
        <pc:sldMkLst>
          <pc:docMk/>
          <pc:sldMk cId="2168600751" sldId="409"/>
        </pc:sldMkLst>
      </pc:sldChg>
      <pc:sldChg chg="del">
        <pc:chgData name="Meyer Raphael (PAR-ES)" userId="79615dfe-ed48-4e74-a40f-4f7b034c1c27" providerId="ADAL" clId="{64FAD5D3-FB33-4007-98A7-71F9682AE523}" dt="2022-03-03T14:27:47.322" v="0" actId="47"/>
        <pc:sldMkLst>
          <pc:docMk/>
          <pc:sldMk cId="1409086300" sldId="410"/>
        </pc:sldMkLst>
      </pc:sldChg>
      <pc:sldChg chg="del">
        <pc:chgData name="Meyer Raphael (PAR-ES)" userId="79615dfe-ed48-4e74-a40f-4f7b034c1c27" providerId="ADAL" clId="{64FAD5D3-FB33-4007-98A7-71F9682AE523}" dt="2022-03-03T14:27:47.322" v="0" actId="47"/>
        <pc:sldMkLst>
          <pc:docMk/>
          <pc:sldMk cId="589059623" sldId="411"/>
        </pc:sldMkLst>
      </pc:sldChg>
    </pc:docChg>
  </pc:docChgLst>
  <pc:docChgLst>
    <pc:chgData name="Meyer Raphael (PAR-ES)" userId="79615dfe-ed48-4e74-a40f-4f7b034c1c27" providerId="ADAL" clId="{C15D79E0-DC62-487B-90C2-1D37007376CA}"/>
    <pc:docChg chg="custSel modSld">
      <pc:chgData name="Meyer Raphael (PAR-ES)" userId="79615dfe-ed48-4e74-a40f-4f7b034c1c27" providerId="ADAL" clId="{C15D79E0-DC62-487B-90C2-1D37007376CA}" dt="2023-02-24T11:07:46.198" v="4" actId="478"/>
      <pc:docMkLst>
        <pc:docMk/>
      </pc:docMkLst>
      <pc:sldChg chg="delSp mod">
        <pc:chgData name="Meyer Raphael (PAR-ES)" userId="79615dfe-ed48-4e74-a40f-4f7b034c1c27" providerId="ADAL" clId="{C15D79E0-DC62-487B-90C2-1D37007376CA}" dt="2023-02-24T11:07:46.198" v="4" actId="478"/>
        <pc:sldMkLst>
          <pc:docMk/>
          <pc:sldMk cId="2775483100" sldId="408"/>
        </pc:sldMkLst>
        <pc:spChg chg="del">
          <ac:chgData name="Meyer Raphael (PAR-ES)" userId="79615dfe-ed48-4e74-a40f-4f7b034c1c27" providerId="ADAL" clId="{C15D79E0-DC62-487B-90C2-1D37007376CA}" dt="2023-02-24T11:07:46.198" v="4" actId="478"/>
          <ac:spMkLst>
            <pc:docMk/>
            <pc:sldMk cId="2775483100" sldId="408"/>
            <ac:spMk id="11" creationId="{045A27AD-E3C8-4822-85DF-F2C9129A4E35}"/>
          </ac:spMkLst>
        </pc:spChg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7E141BE9-9136-4D1B-8CD0-038A1A8600C9}"/>
    <pc:docChg chg="addSld delSld modSld">
      <pc:chgData name="Meyer Raphael (PAR-ES)" userId="79615dfe-ed48-4e74-a40f-4f7b034c1c27" providerId="ADAL" clId="{7E141BE9-9136-4D1B-8CD0-038A1A8600C9}" dt="2022-02-21T13:13:55.626" v="11" actId="2890"/>
      <pc:docMkLst>
        <pc:docMk/>
      </pc:docMkLst>
      <pc:sldChg chg="modSp del mod">
        <pc:chgData name="Meyer Raphael (PAR-ES)" userId="79615dfe-ed48-4e74-a40f-4f7b034c1c27" providerId="ADAL" clId="{7E141BE9-9136-4D1B-8CD0-038A1A8600C9}" dt="2022-02-21T13:13:12.852" v="2" actId="47"/>
        <pc:sldMkLst>
          <pc:docMk/>
          <pc:sldMk cId="3808035539" sldId="270"/>
        </pc:sldMkLst>
        <pc:graphicFrameChg chg="mod">
          <ac:chgData name="Meyer Raphael (PAR-ES)" userId="79615dfe-ed48-4e74-a40f-4f7b034c1c27" providerId="ADAL" clId="{7E141BE9-9136-4D1B-8CD0-038A1A8600C9}" dt="2022-02-21T12:49:02.619" v="1" actId="1076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7E141BE9-9136-4D1B-8CD0-038A1A8600C9}" dt="2022-02-21T13:13:43.702" v="7" actId="20577"/>
        <pc:sldMkLst>
          <pc:docMk/>
          <pc:sldMk cId="2624746743" sldId="403"/>
        </pc:sldMkLst>
        <pc:spChg chg="mod">
          <ac:chgData name="Meyer Raphael (PAR-ES)" userId="79615dfe-ed48-4e74-a40f-4f7b034c1c27" providerId="ADAL" clId="{7E141BE9-9136-4D1B-8CD0-038A1A8600C9}" dt="2022-02-21T13:13:43.702" v="7" actId="20577"/>
          <ac:spMkLst>
            <pc:docMk/>
            <pc:sldMk cId="2624746743" sldId="403"/>
            <ac:spMk id="2" creationId="{00000000-0000-0000-0000-000000000000}"/>
          </ac:spMkLst>
        </pc:spChg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1954296201" sldId="404"/>
        </pc:sldMkLst>
      </pc:sldChg>
      <pc:sldChg chg="del">
        <pc:chgData name="Meyer Raphael (PAR-ES)" userId="79615dfe-ed48-4e74-a40f-4f7b034c1c27" providerId="ADAL" clId="{7E141BE9-9136-4D1B-8CD0-038A1A8600C9}" dt="2022-02-21T12:48:48.760" v="0" actId="47"/>
        <pc:sldMkLst>
          <pc:docMk/>
          <pc:sldMk cId="2102945685" sldId="404"/>
        </pc:sldMkLst>
      </pc:sldChg>
      <pc:sldChg chg="add">
        <pc:chgData name="Meyer Raphael (PAR-ES)" userId="79615dfe-ed48-4e74-a40f-4f7b034c1c27" providerId="ADAL" clId="{7E141BE9-9136-4D1B-8CD0-038A1A8600C9}" dt="2022-02-21T13:13:53.686" v="9" actId="2890"/>
        <pc:sldMkLst>
          <pc:docMk/>
          <pc:sldMk cId="4185400525" sldId="404"/>
        </pc:sldMkLst>
      </pc:sldChg>
      <pc:sldChg chg="add">
        <pc:chgData name="Meyer Raphael (PAR-ES)" userId="79615dfe-ed48-4e74-a40f-4f7b034c1c27" providerId="ADAL" clId="{7E141BE9-9136-4D1B-8CD0-038A1A8600C9}" dt="2022-02-21T13:13:54.869" v="10" actId="2890"/>
        <pc:sldMkLst>
          <pc:docMk/>
          <pc:sldMk cId="2617506047" sldId="405"/>
        </pc:sldMkLst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4005933681" sldId="405"/>
        </pc:sldMkLst>
      </pc:sldChg>
      <pc:sldChg chg="add">
        <pc:chgData name="Meyer Raphael (PAR-ES)" userId="79615dfe-ed48-4e74-a40f-4f7b034c1c27" providerId="ADAL" clId="{7E141BE9-9136-4D1B-8CD0-038A1A8600C9}" dt="2022-02-21T13:13:55.626" v="11" actId="2890"/>
        <pc:sldMkLst>
          <pc:docMk/>
          <pc:sldMk cId="943556213" sldId="406"/>
        </pc:sldMkLst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3868929230" sldId="406"/>
        </pc:sldMkLst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F0F5DE81-F72C-4863-AD60-6BF2BDDD5607}"/>
    <pc:docChg chg="addSld modSld">
      <pc:chgData name="Meyer Raphael (PAR-ES)" userId="79615dfe-ed48-4e74-a40f-4f7b034c1c27" providerId="ADAL" clId="{F0F5DE81-F72C-4863-AD60-6BF2BDDD5607}" dt="2021-12-08T08:21:01.813" v="5" actId="27918"/>
      <pc:docMkLst>
        <pc:docMk/>
      </pc:docMkLst>
      <pc:sldChg chg="mod">
        <pc:chgData name="Meyer Raphael (PAR-ES)" userId="79615dfe-ed48-4e74-a40f-4f7b034c1c27" providerId="ADAL" clId="{F0F5DE81-F72C-4863-AD60-6BF2BDDD5607}" dt="2021-12-08T08:21:01.813" v="5" actId="27918"/>
        <pc:sldMkLst>
          <pc:docMk/>
          <pc:sldMk cId="1819982200" sldId="279"/>
        </pc:sldMkLst>
      </pc:sldChg>
      <pc:sldChg chg="add">
        <pc:chgData name="Meyer Raphael (PAR-ES)" userId="79615dfe-ed48-4e74-a40f-4f7b034c1c27" providerId="ADAL" clId="{F0F5DE81-F72C-4863-AD60-6BF2BDDD5607}" dt="2021-12-08T08:18:47.487" v="0" actId="2890"/>
        <pc:sldMkLst>
          <pc:docMk/>
          <pc:sldMk cId="3931044038" sldId="396"/>
        </pc:sldMkLst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019F8519-991A-42F8-8A00-1073315C524B}"/>
    <pc:docChg chg="custSel addSld delSld modSld sldOrd">
      <pc:chgData name="Meyer Raphael (PAR-ES)" userId="79615dfe-ed48-4e74-a40f-4f7b034c1c27" providerId="ADAL" clId="{019F8519-991A-42F8-8A00-1073315C524B}" dt="2022-03-03T14:42:21.972" v="53" actId="27918"/>
      <pc:docMkLst>
        <pc:docMk/>
      </pc:docMkLst>
      <pc:sldChg chg="modSp mod">
        <pc:chgData name="Meyer Raphael (PAR-ES)" userId="79615dfe-ed48-4e74-a40f-4f7b034c1c27" providerId="ADAL" clId="{019F8519-991A-42F8-8A00-1073315C524B}" dt="2022-03-03T14:34:57.432" v="7" actId="27918"/>
        <pc:sldMkLst>
          <pc:docMk/>
          <pc:sldMk cId="2001825019" sldId="407"/>
        </pc:sldMkLst>
        <pc:graphicFrameChg chg="mod">
          <ac:chgData name="Meyer Raphael (PAR-ES)" userId="79615dfe-ed48-4e74-a40f-4f7b034c1c27" providerId="ADAL" clId="{019F8519-991A-42F8-8A00-1073315C524B}" dt="2022-03-03T14:34:25.718" v="4"/>
          <ac:graphicFrameMkLst>
            <pc:docMk/>
            <pc:sldMk cId="2001825019" sldId="407"/>
            <ac:graphicFrameMk id="9" creationId="{00000000-0000-0000-0000-000000000000}"/>
          </ac:graphicFrameMkLst>
        </pc:graphicFrameChg>
      </pc:sldChg>
      <pc:sldChg chg="modSp add mod">
        <pc:chgData name="Meyer Raphael (PAR-ES)" userId="79615dfe-ed48-4e74-a40f-4f7b034c1c27" providerId="ADAL" clId="{019F8519-991A-42F8-8A00-1073315C524B}" dt="2022-03-03T14:40:31.808" v="38" actId="27918"/>
        <pc:sldMkLst>
          <pc:docMk/>
          <pc:sldMk cId="2775483100" sldId="408"/>
        </pc:sldMkLst>
        <pc:spChg chg="mod">
          <ac:chgData name="Meyer Raphael (PAR-ES)" userId="79615dfe-ed48-4e74-a40f-4f7b034c1c27" providerId="ADAL" clId="{019F8519-991A-42F8-8A00-1073315C524B}" dt="2022-03-03T14:39:21.783" v="23"/>
          <ac:spMkLst>
            <pc:docMk/>
            <pc:sldMk cId="2775483100" sldId="408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19F8519-991A-42F8-8A00-1073315C524B}" dt="2022-03-03T14:39:35.158" v="25" actId="20577"/>
          <ac:spMkLst>
            <pc:docMk/>
            <pc:sldMk cId="2775483100" sldId="408"/>
            <ac:spMk id="8" creationId="{41FD5CBC-8C89-4499-B28B-5EC68806F1EB}"/>
          </ac:spMkLst>
        </pc:spChg>
        <pc:spChg chg="mod">
          <ac:chgData name="Meyer Raphael (PAR-ES)" userId="79615dfe-ed48-4e74-a40f-4f7b034c1c27" providerId="ADAL" clId="{019F8519-991A-42F8-8A00-1073315C524B}" dt="2022-03-03T14:39:57.410" v="31" actId="20577"/>
          <ac:spMkLst>
            <pc:docMk/>
            <pc:sldMk cId="2775483100" sldId="408"/>
            <ac:spMk id="10" creationId="{A3DB4B5C-8AF8-4D76-8E11-2708D9423565}"/>
          </ac:spMkLst>
        </pc:spChg>
      </pc:sldChg>
      <pc:sldChg chg="del">
        <pc:chgData name="Meyer Raphael (PAR-ES)" userId="79615dfe-ed48-4e74-a40f-4f7b034c1c27" providerId="ADAL" clId="{019F8519-991A-42F8-8A00-1073315C524B}" dt="2022-03-03T14:32:30.075" v="0" actId="47"/>
        <pc:sldMkLst>
          <pc:docMk/>
          <pc:sldMk cId="2820921500" sldId="408"/>
        </pc:sldMkLst>
      </pc:sldChg>
      <pc:sldChg chg="modSp add mod">
        <pc:chgData name="Meyer Raphael (PAR-ES)" userId="79615dfe-ed48-4e74-a40f-4f7b034c1c27" providerId="ADAL" clId="{019F8519-991A-42F8-8A00-1073315C524B}" dt="2022-03-03T14:42:21.972" v="53" actId="27918"/>
        <pc:sldMkLst>
          <pc:docMk/>
          <pc:sldMk cId="236440730" sldId="409"/>
        </pc:sldMkLst>
        <pc:spChg chg="mod">
          <ac:chgData name="Meyer Raphael (PAR-ES)" userId="79615dfe-ed48-4e74-a40f-4f7b034c1c27" providerId="ADAL" clId="{019F8519-991A-42F8-8A00-1073315C524B}" dt="2022-03-03T14:41:17.944" v="39"/>
          <ac:spMkLst>
            <pc:docMk/>
            <pc:sldMk cId="236440730" sldId="40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19F8519-991A-42F8-8A00-1073315C524B}" dt="2022-03-03T14:41:30.816" v="41" actId="20577"/>
          <ac:spMkLst>
            <pc:docMk/>
            <pc:sldMk cId="236440730" sldId="409"/>
            <ac:spMk id="8" creationId="{41FD5CBC-8C89-4499-B28B-5EC68806F1EB}"/>
          </ac:spMkLst>
        </pc:spChg>
        <pc:spChg chg="mod">
          <ac:chgData name="Meyer Raphael (PAR-ES)" userId="79615dfe-ed48-4e74-a40f-4f7b034c1c27" providerId="ADAL" clId="{019F8519-991A-42F8-8A00-1073315C524B}" dt="2022-03-03T14:41:48.239" v="46" actId="20577"/>
          <ac:spMkLst>
            <pc:docMk/>
            <pc:sldMk cId="236440730" sldId="409"/>
            <ac:spMk id="10" creationId="{A3DB4B5C-8AF8-4D76-8E11-2708D9423565}"/>
          </ac:spMkLst>
        </pc:spChg>
      </pc:sldChg>
      <pc:sldChg chg="modSp add mod ord">
        <pc:chgData name="Meyer Raphael (PAR-ES)" userId="79615dfe-ed48-4e74-a40f-4f7b034c1c27" providerId="ADAL" clId="{019F8519-991A-42F8-8A00-1073315C524B}" dt="2022-03-03T14:38:53.634" v="22"/>
        <pc:sldMkLst>
          <pc:docMk/>
          <pc:sldMk cId="287567285" sldId="410"/>
        </pc:sldMkLst>
        <pc:spChg chg="mod">
          <ac:chgData name="Meyer Raphael (PAR-ES)" userId="79615dfe-ed48-4e74-a40f-4f7b034c1c27" providerId="ADAL" clId="{019F8519-991A-42F8-8A00-1073315C524B}" dt="2022-03-03T14:36:27.101" v="11"/>
          <ac:spMkLst>
            <pc:docMk/>
            <pc:sldMk cId="287567285" sldId="41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19F8519-991A-42F8-8A00-1073315C524B}" dt="2022-03-03T14:36:37.807" v="13" actId="20577"/>
          <ac:spMkLst>
            <pc:docMk/>
            <pc:sldMk cId="287567285" sldId="410"/>
            <ac:spMk id="8" creationId="{41FD5CBC-8C89-4499-B28B-5EC68806F1EB}"/>
          </ac:spMkLst>
        </pc:sp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E1166BF-094D-4C5D-934C-3C12DB15ADFC}"/>
    <pc:docChg chg="delSld">
      <pc:chgData name="Meyer Raphael (PAR-ES)" userId="79615dfe-ed48-4e74-a40f-4f7b034c1c27" providerId="ADAL" clId="{3E1166BF-094D-4C5D-934C-3C12DB15ADFC}" dt="2022-02-21T13:31:36.898" v="0" actId="47"/>
      <pc:docMkLst>
        <pc:docMk/>
      </pc:docMkLst>
      <pc:sldChg chg="del">
        <pc:chgData name="Meyer Raphael (PAR-ES)" userId="79615dfe-ed48-4e74-a40f-4f7b034c1c27" providerId="ADAL" clId="{3E1166BF-094D-4C5D-934C-3C12DB15ADFC}" dt="2022-02-21T13:31:36.898" v="0" actId="47"/>
        <pc:sldMkLst>
          <pc:docMk/>
          <pc:sldMk cId="2624746743" sldId="403"/>
        </pc:sldMkLst>
      </pc:sldChg>
      <pc:sldChg chg="del">
        <pc:chgData name="Meyer Raphael (PAR-ES)" userId="79615dfe-ed48-4e74-a40f-4f7b034c1c27" providerId="ADAL" clId="{3E1166BF-094D-4C5D-934C-3C12DB15ADFC}" dt="2022-02-21T13:31:36.898" v="0" actId="47"/>
        <pc:sldMkLst>
          <pc:docMk/>
          <pc:sldMk cId="4185400525" sldId="404"/>
        </pc:sldMkLst>
      </pc:sldChg>
      <pc:sldChg chg="del">
        <pc:chgData name="Meyer Raphael (PAR-ES)" userId="79615dfe-ed48-4e74-a40f-4f7b034c1c27" providerId="ADAL" clId="{3E1166BF-094D-4C5D-934C-3C12DB15ADFC}" dt="2022-02-21T13:31:36.898" v="0" actId="47"/>
        <pc:sldMkLst>
          <pc:docMk/>
          <pc:sldMk cId="2617506047" sldId="405"/>
        </pc:sldMkLst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2AEED41-E137-44EA-8934-B896B264C2ED}"/>
    <pc:docChg chg="custSel addSld delSld modSld sldOrd">
      <pc:chgData name="Meyer Raphael (PAR-ES)" userId="79615dfe-ed48-4e74-a40f-4f7b034c1c27" providerId="ADAL" clId="{12AEED41-E137-44EA-8934-B896B264C2ED}" dt="2022-03-03T14:15:40.014" v="50"/>
      <pc:docMkLst>
        <pc:docMk/>
      </pc:docMkLst>
      <pc:sldChg chg="del">
        <pc:chgData name="Meyer Raphael (PAR-ES)" userId="79615dfe-ed48-4e74-a40f-4f7b034c1c27" providerId="ADAL" clId="{12AEED41-E137-44EA-8934-B896B264C2ED}" dt="2022-03-03T14:09:16.096" v="1" actId="47"/>
        <pc:sldMkLst>
          <pc:docMk/>
          <pc:sldMk cId="3808035539" sldId="270"/>
        </pc:sldMkLst>
      </pc:sldChg>
      <pc:sldChg chg="modSp">
        <pc:chgData name="Meyer Raphael (PAR-ES)" userId="79615dfe-ed48-4e74-a40f-4f7b034c1c27" providerId="ADAL" clId="{12AEED41-E137-44EA-8934-B896B264C2ED}" dt="2022-03-03T14:08:34.089" v="0"/>
        <pc:sldMkLst>
          <pc:docMk/>
          <pc:sldMk cId="2820921500" sldId="408"/>
        </pc:sldMkLst>
        <pc:graphicFrameChg chg="mod">
          <ac:chgData name="Meyer Raphael (PAR-ES)" userId="79615dfe-ed48-4e74-a40f-4f7b034c1c27" providerId="ADAL" clId="{12AEED41-E137-44EA-8934-B896B264C2ED}" dt="2022-03-03T14:08:34.089" v="0"/>
          <ac:graphicFrameMkLst>
            <pc:docMk/>
            <pc:sldMk cId="2820921500" sldId="408"/>
            <ac:graphicFrameMk id="9" creationId="{00000000-0000-0000-0000-000000000000}"/>
          </ac:graphicFrameMkLst>
        </pc:graphicFrameChg>
      </pc:sldChg>
      <pc:sldChg chg="modSp add mod">
        <pc:chgData name="Meyer Raphael (PAR-ES)" userId="79615dfe-ed48-4e74-a40f-4f7b034c1c27" providerId="ADAL" clId="{12AEED41-E137-44EA-8934-B896B264C2ED}" dt="2022-03-03T14:13:34.648" v="35"/>
        <pc:sldMkLst>
          <pc:docMk/>
          <pc:sldMk cId="2168600751" sldId="409"/>
        </pc:sldMkLst>
        <pc:spChg chg="mod">
          <ac:chgData name="Meyer Raphael (PAR-ES)" userId="79615dfe-ed48-4e74-a40f-4f7b034c1c27" providerId="ADAL" clId="{12AEED41-E137-44EA-8934-B896B264C2ED}" dt="2022-03-03T14:12:44.569" v="20"/>
          <ac:spMkLst>
            <pc:docMk/>
            <pc:sldMk cId="2168600751" sldId="40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2AEED41-E137-44EA-8934-B896B264C2ED}" dt="2022-03-03T14:12:50.797" v="26" actId="20577"/>
          <ac:spMkLst>
            <pc:docMk/>
            <pc:sldMk cId="2168600751" sldId="409"/>
            <ac:spMk id="7" creationId="{586F29B4-427F-4C02-96A8-38F75F539446}"/>
          </ac:spMkLst>
        </pc:spChg>
        <pc:graphicFrameChg chg="mod">
          <ac:chgData name="Meyer Raphael (PAR-ES)" userId="79615dfe-ed48-4e74-a40f-4f7b034c1c27" providerId="ADAL" clId="{12AEED41-E137-44EA-8934-B896B264C2ED}" dt="2022-03-03T14:13:34.648" v="35"/>
          <ac:graphicFrameMkLst>
            <pc:docMk/>
            <pc:sldMk cId="2168600751" sldId="409"/>
            <ac:graphicFrameMk id="9" creationId="{00000000-0000-0000-0000-000000000000}"/>
          </ac:graphicFrameMkLst>
        </pc:graphicFrameChg>
      </pc:sldChg>
      <pc:sldChg chg="modSp add mod">
        <pc:chgData name="Meyer Raphael (PAR-ES)" userId="79615dfe-ed48-4e74-a40f-4f7b034c1c27" providerId="ADAL" clId="{12AEED41-E137-44EA-8934-B896B264C2ED}" dt="2022-03-03T14:15:40.014" v="50"/>
        <pc:sldMkLst>
          <pc:docMk/>
          <pc:sldMk cId="1409086300" sldId="410"/>
        </pc:sldMkLst>
        <pc:spChg chg="mod">
          <ac:chgData name="Meyer Raphael (PAR-ES)" userId="79615dfe-ed48-4e74-a40f-4f7b034c1c27" providerId="ADAL" clId="{12AEED41-E137-44EA-8934-B896B264C2ED}" dt="2022-03-03T14:14:35.159" v="41"/>
          <ac:spMkLst>
            <pc:docMk/>
            <pc:sldMk cId="1409086300" sldId="41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2AEED41-E137-44EA-8934-B896B264C2ED}" dt="2022-03-03T14:14:11.923" v="40" actId="20577"/>
          <ac:spMkLst>
            <pc:docMk/>
            <pc:sldMk cId="1409086300" sldId="410"/>
            <ac:spMk id="7" creationId="{586F29B4-427F-4C02-96A8-38F75F539446}"/>
          </ac:spMkLst>
        </pc:spChg>
        <pc:graphicFrameChg chg="mod">
          <ac:chgData name="Meyer Raphael (PAR-ES)" userId="79615dfe-ed48-4e74-a40f-4f7b034c1c27" providerId="ADAL" clId="{12AEED41-E137-44EA-8934-B896B264C2ED}" dt="2022-03-03T14:15:40.014" v="50"/>
          <ac:graphicFrameMkLst>
            <pc:docMk/>
            <pc:sldMk cId="1409086300" sldId="410"/>
            <ac:graphicFrameMk id="9" creationId="{00000000-0000-0000-0000-000000000000}"/>
          </ac:graphicFrameMkLst>
        </pc:graphicFrameChg>
      </pc:sldChg>
      <pc:sldChg chg="modSp add mod ord">
        <pc:chgData name="Meyer Raphael (PAR-ES)" userId="79615dfe-ed48-4e74-a40f-4f7b034c1c27" providerId="ADAL" clId="{12AEED41-E137-44EA-8934-B896B264C2ED}" dt="2022-03-03T14:11:59.515" v="19"/>
        <pc:sldMkLst>
          <pc:docMk/>
          <pc:sldMk cId="589059623" sldId="411"/>
        </pc:sldMkLst>
        <pc:spChg chg="mod">
          <ac:chgData name="Meyer Raphael (PAR-ES)" userId="79615dfe-ed48-4e74-a40f-4f7b034c1c27" providerId="ADAL" clId="{12AEED41-E137-44EA-8934-B896B264C2ED}" dt="2022-03-03T14:09:58.172" v="6" actId="6549"/>
          <ac:spMkLst>
            <pc:docMk/>
            <pc:sldMk cId="589059623" sldId="411"/>
            <ac:spMk id="2" creationId="{00000000-0000-0000-0000-000000000000}"/>
          </ac:spMkLst>
        </pc:spChg>
        <pc:graphicFrameChg chg="mod">
          <ac:chgData name="Meyer Raphael (PAR-ES)" userId="79615dfe-ed48-4e74-a40f-4f7b034c1c27" providerId="ADAL" clId="{12AEED41-E137-44EA-8934-B896B264C2ED}" dt="2022-03-03T14:11:59.515" v="19"/>
          <ac:graphicFrameMkLst>
            <pc:docMk/>
            <pc:sldMk cId="589059623" sldId="411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DC91381E-864F-40AA-BEAC-05CB62171E30}"/>
    <pc:docChg chg="modSld">
      <pc:chgData name="Meyer Raphael (PAR-ES)" userId="79615dfe-ed48-4e74-a40f-4f7b034c1c27" providerId="ADAL" clId="{DC91381E-864F-40AA-BEAC-05CB62171E30}" dt="2022-02-21T13:25:42.447" v="74"/>
      <pc:docMkLst>
        <pc:docMk/>
      </pc:docMkLst>
      <pc:sldChg chg="modSp mod">
        <pc:chgData name="Meyer Raphael (PAR-ES)" userId="79615dfe-ed48-4e74-a40f-4f7b034c1c27" providerId="ADAL" clId="{DC91381E-864F-40AA-BEAC-05CB62171E30}" dt="2022-02-21T13:19:21.727" v="20"/>
        <pc:sldMkLst>
          <pc:docMk/>
          <pc:sldMk cId="4185400525" sldId="404"/>
        </pc:sldMkLst>
        <pc:spChg chg="mod">
          <ac:chgData name="Meyer Raphael (PAR-ES)" userId="79615dfe-ed48-4e74-a40f-4f7b034c1c27" providerId="ADAL" clId="{DC91381E-864F-40AA-BEAC-05CB62171E30}" dt="2022-02-21T13:17:14.648" v="2" actId="20577"/>
          <ac:spMkLst>
            <pc:docMk/>
            <pc:sldMk cId="418540052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7:25.384" v="3"/>
          <ac:spMkLst>
            <pc:docMk/>
            <pc:sldMk cId="4185400525" sldId="404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7:34.759" v="4"/>
          <ac:spMkLst>
            <pc:docMk/>
            <pc:sldMk cId="4185400525" sldId="404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9:21.727" v="20"/>
          <ac:spMkLst>
            <pc:docMk/>
            <pc:sldMk cId="4185400525" sldId="404"/>
            <ac:spMk id="11" creationId="{651B01CC-189F-4F80-9403-B5172C1D5545}"/>
          </ac:spMkLst>
        </pc:spChg>
        <pc:graphicFrameChg chg="mod">
          <ac:chgData name="Meyer Raphael (PAR-ES)" userId="79615dfe-ed48-4e74-a40f-4f7b034c1c27" providerId="ADAL" clId="{DC91381E-864F-40AA-BEAC-05CB62171E30}" dt="2022-02-21T13:18:50.349" v="19"/>
          <ac:graphicFrameMkLst>
            <pc:docMk/>
            <pc:sldMk cId="4185400525" sldId="404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18:28.792" v="14"/>
          <ac:graphicFrameMkLst>
            <pc:docMk/>
            <pc:sldMk cId="4185400525" sldId="404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C91381E-864F-40AA-BEAC-05CB62171E30}" dt="2022-02-21T13:23:07.829" v="51"/>
        <pc:sldMkLst>
          <pc:docMk/>
          <pc:sldMk cId="2617506047" sldId="405"/>
        </pc:sldMkLst>
        <pc:spChg chg="mod">
          <ac:chgData name="Meyer Raphael (PAR-ES)" userId="79615dfe-ed48-4e74-a40f-4f7b034c1c27" providerId="ADAL" clId="{DC91381E-864F-40AA-BEAC-05CB62171E30}" dt="2022-02-21T13:20:20.500" v="23" actId="20577"/>
          <ac:spMkLst>
            <pc:docMk/>
            <pc:sldMk cId="2617506047" sldId="405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0:29.812" v="24"/>
          <ac:spMkLst>
            <pc:docMk/>
            <pc:sldMk cId="2617506047" sldId="405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0:39.685" v="25"/>
          <ac:spMkLst>
            <pc:docMk/>
            <pc:sldMk cId="2617506047" sldId="405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3:07.829" v="51"/>
          <ac:spMkLst>
            <pc:docMk/>
            <pc:sldMk cId="2617506047" sldId="405"/>
            <ac:spMk id="11" creationId="{651B01CC-189F-4F80-9403-B5172C1D5545}"/>
          </ac:spMkLst>
        </pc:spChg>
        <pc:spChg chg="mod">
          <ac:chgData name="Meyer Raphael (PAR-ES)" userId="79615dfe-ed48-4e74-a40f-4f7b034c1c27" providerId="ADAL" clId="{DC91381E-864F-40AA-BEAC-05CB62171E30}" dt="2022-02-21T13:20:48.737" v="31" actId="20577"/>
          <ac:spMkLst>
            <pc:docMk/>
            <pc:sldMk cId="2617506047" sldId="405"/>
            <ac:spMk id="12" creationId="{CC84096C-90C8-4FA1-B23B-21F5936F9AB5}"/>
          </ac:spMkLst>
        </pc:spChg>
        <pc:graphicFrameChg chg="mod">
          <ac:chgData name="Meyer Raphael (PAR-ES)" userId="79615dfe-ed48-4e74-a40f-4f7b034c1c27" providerId="ADAL" clId="{DC91381E-864F-40AA-BEAC-05CB62171E30}" dt="2022-02-21T13:22:34.826" v="47"/>
          <ac:graphicFrameMkLst>
            <pc:docMk/>
            <pc:sldMk cId="2617506047" sldId="405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22:44.839" v="50"/>
          <ac:graphicFrameMkLst>
            <pc:docMk/>
            <pc:sldMk cId="2617506047" sldId="405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C91381E-864F-40AA-BEAC-05CB62171E30}" dt="2022-02-21T13:25:42.447" v="74"/>
        <pc:sldMkLst>
          <pc:docMk/>
          <pc:sldMk cId="943556213" sldId="406"/>
        </pc:sldMkLst>
        <pc:spChg chg="mod">
          <ac:chgData name="Meyer Raphael (PAR-ES)" userId="79615dfe-ed48-4e74-a40f-4f7b034c1c27" providerId="ADAL" clId="{DC91381E-864F-40AA-BEAC-05CB62171E30}" dt="2022-02-21T13:24:14.470" v="54" actId="20577"/>
          <ac:spMkLst>
            <pc:docMk/>
            <pc:sldMk cId="943556213" sldId="40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4:24.391" v="55"/>
          <ac:spMkLst>
            <pc:docMk/>
            <pc:sldMk cId="943556213" sldId="406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4:32.772" v="56"/>
          <ac:spMkLst>
            <pc:docMk/>
            <pc:sldMk cId="943556213" sldId="406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5:33.433" v="72"/>
          <ac:spMkLst>
            <pc:docMk/>
            <pc:sldMk cId="943556213" sldId="406"/>
            <ac:spMk id="11" creationId="{651B01CC-189F-4F80-9403-B5172C1D5545}"/>
          </ac:spMkLst>
        </pc:spChg>
        <pc:spChg chg="mod">
          <ac:chgData name="Meyer Raphael (PAR-ES)" userId="79615dfe-ed48-4e74-a40f-4f7b034c1c27" providerId="ADAL" clId="{DC91381E-864F-40AA-BEAC-05CB62171E30}" dt="2022-02-21T13:25:07.644" v="68" actId="20577"/>
          <ac:spMkLst>
            <pc:docMk/>
            <pc:sldMk cId="943556213" sldId="406"/>
            <ac:spMk id="12" creationId="{CC84096C-90C8-4FA1-B23B-21F5936F9AB5}"/>
          </ac:spMkLst>
        </pc:spChg>
        <pc:graphicFrameChg chg="mod">
          <ac:chgData name="Meyer Raphael (PAR-ES)" userId="79615dfe-ed48-4e74-a40f-4f7b034c1c27" providerId="ADAL" clId="{DC91381E-864F-40AA-BEAC-05CB62171E30}" dt="2022-02-21T13:25:42.447" v="74"/>
          <ac:graphicFrameMkLst>
            <pc:docMk/>
            <pc:sldMk cId="943556213" sldId="406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25:00.885" v="62"/>
          <ac:graphicFrameMkLst>
            <pc:docMk/>
            <pc:sldMk cId="943556213" sldId="406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Weigel Stefan (PAR-EPS)" userId="fd3b2067-2981-4ad8-bf3a-d2e1004e4fa8" providerId="ADAL" clId="{4D2077B0-1D47-4CC6-868D-47550EA89363}"/>
    <pc:docChg chg="custSel modSld">
      <pc:chgData name="Weigel Stefan (PAR-EPS)" userId="fd3b2067-2981-4ad8-bf3a-d2e1004e4fa8" providerId="ADAL" clId="{4D2077B0-1D47-4CC6-868D-47550EA89363}" dt="2024-02-01T17:16:32.579" v="13" actId="27918"/>
      <pc:docMkLst>
        <pc:docMk/>
      </pc:docMkLst>
      <pc:sldChg chg="modSp mod">
        <pc:chgData name="Weigel Stefan (PAR-EPS)" userId="fd3b2067-2981-4ad8-bf3a-d2e1004e4fa8" providerId="ADAL" clId="{4D2077B0-1D47-4CC6-868D-47550EA89363}" dt="2024-02-01T17:16:32.579" v="13" actId="27918"/>
        <pc:sldMkLst>
          <pc:docMk/>
          <pc:sldMk cId="2775483100" sldId="408"/>
        </pc:sldMkLst>
        <pc:spChg chg="mod">
          <ac:chgData name="Weigel Stefan (PAR-EPS)" userId="fd3b2067-2981-4ad8-bf3a-d2e1004e4fa8" providerId="ADAL" clId="{4D2077B0-1D47-4CC6-868D-47550EA89363}" dt="2024-02-01T17:15:26.904" v="2" actId="20577"/>
          <ac:spMkLst>
            <pc:docMk/>
            <pc:sldMk cId="2775483100" sldId="408"/>
            <ac:spMk id="10" creationId="{A3DB4B5C-8AF8-4D76-8E11-2708D9423565}"/>
          </ac:spMkLst>
        </pc:spChg>
      </pc:sldChg>
    </pc:docChg>
  </pc:docChgLst>
  <pc:docChgLst>
    <pc:chgData name="Meyer Raphael (PAR-ES)" userId="79615dfe-ed48-4e74-a40f-4f7b034c1c27" providerId="ADAL" clId="{353D637F-363A-420B-9CF3-D54526E0A256}"/>
    <pc:docChg chg="delSld">
      <pc:chgData name="Meyer Raphael (PAR-ES)" userId="79615dfe-ed48-4e74-a40f-4f7b034c1c27" providerId="ADAL" clId="{353D637F-363A-420B-9CF3-D54526E0A256}" dt="2022-02-21T11:04:02.632" v="0" actId="47"/>
      <pc:docMkLst>
        <pc:docMk/>
      </pc:docMkLst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57003221" sldId="400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2346713788" sldId="401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1838343115" sldId="402"/>
        </pc:sldMkLst>
      </pc:sldChg>
    </pc:docChg>
  </pc:docChgLst>
  <pc:docChgLst>
    <pc:chgData name="Meyer Raphael (PAR-ES)" userId="79615dfe-ed48-4e74-a40f-4f7b034c1c27" providerId="ADAL" clId="{41A5B2EA-2907-4898-8BAD-7161CA34B4C3}"/>
    <pc:docChg chg="undo custSel modSld">
      <pc:chgData name="Meyer Raphael (PAR-ES)" userId="79615dfe-ed48-4e74-a40f-4f7b034c1c27" providerId="ADAL" clId="{41A5B2EA-2907-4898-8BAD-7161CA34B4C3}" dt="2022-03-03T13:54:34.303" v="122" actId="20577"/>
      <pc:docMkLst>
        <pc:docMk/>
      </pc:docMkLst>
      <pc:sldChg chg="modSp mod">
        <pc:chgData name="Meyer Raphael (PAR-ES)" userId="79615dfe-ed48-4e74-a40f-4f7b034c1c27" providerId="ADAL" clId="{41A5B2EA-2907-4898-8BAD-7161CA34B4C3}" dt="2022-03-03T13:51:34.741" v="61"/>
        <pc:sldMkLst>
          <pc:docMk/>
          <pc:sldMk cId="421447817" sldId="271"/>
        </pc:sldMkLst>
        <pc:spChg chg="mod">
          <ac:chgData name="Meyer Raphael (PAR-ES)" userId="79615dfe-ed48-4e74-a40f-4f7b034c1c27" providerId="ADAL" clId="{41A5B2EA-2907-4898-8BAD-7161CA34B4C3}" dt="2022-03-03T13:51:34.741" v="61"/>
          <ac:spMkLst>
            <pc:docMk/>
            <pc:sldMk cId="421447817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1A5B2EA-2907-4898-8BAD-7161CA34B4C3}" dt="2022-03-03T13:51:33.039" v="58" actId="1036"/>
          <ac:spMkLst>
            <pc:docMk/>
            <pc:sldMk cId="421447817" sldId="271"/>
            <ac:spMk id="11" creationId="{C872468D-648C-44F5-8DF7-75B41720E3E9}"/>
          </ac:spMkLst>
        </pc:spChg>
        <pc:spChg chg="mod">
          <ac:chgData name="Meyer Raphael (PAR-ES)" userId="79615dfe-ed48-4e74-a40f-4f7b034c1c27" providerId="ADAL" clId="{41A5B2EA-2907-4898-8BAD-7161CA34B4C3}" dt="2022-03-03T13:48:37.964" v="17" actId="20577"/>
          <ac:spMkLst>
            <pc:docMk/>
            <pc:sldMk cId="421447817" sldId="271"/>
            <ac:spMk id="12" creationId="{5951AA1F-1F78-4199-A377-9885C86C21AF}"/>
          </ac:spMkLst>
        </pc:spChg>
      </pc:sldChg>
      <pc:sldChg chg="modSp mod">
        <pc:chgData name="Meyer Raphael (PAR-ES)" userId="79615dfe-ed48-4e74-a40f-4f7b034c1c27" providerId="ADAL" clId="{41A5B2EA-2907-4898-8BAD-7161CA34B4C3}" dt="2022-03-03T13:52:57.702" v="104" actId="20577"/>
        <pc:sldMkLst>
          <pc:docMk/>
          <pc:sldMk cId="1823063743" sldId="272"/>
        </pc:sldMkLst>
        <pc:spChg chg="mod">
          <ac:chgData name="Meyer Raphael (PAR-ES)" userId="79615dfe-ed48-4e74-a40f-4f7b034c1c27" providerId="ADAL" clId="{41A5B2EA-2907-4898-8BAD-7161CA34B4C3}" dt="2022-03-03T13:51:50.163" v="66" actId="20577"/>
          <ac:spMkLst>
            <pc:docMk/>
            <pc:sldMk cId="1823063743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1A5B2EA-2907-4898-8BAD-7161CA34B4C3}" dt="2022-03-03T13:52:24.458" v="90" actId="14100"/>
          <ac:spMkLst>
            <pc:docMk/>
            <pc:sldMk cId="1823063743" sldId="272"/>
            <ac:spMk id="11" creationId="{C872468D-648C-44F5-8DF7-75B41720E3E9}"/>
          </ac:spMkLst>
        </pc:spChg>
        <pc:spChg chg="mod">
          <ac:chgData name="Meyer Raphael (PAR-ES)" userId="79615dfe-ed48-4e74-a40f-4f7b034c1c27" providerId="ADAL" clId="{41A5B2EA-2907-4898-8BAD-7161CA34B4C3}" dt="2022-03-03T13:52:52.795" v="98" actId="20577"/>
          <ac:spMkLst>
            <pc:docMk/>
            <pc:sldMk cId="1823063743" sldId="272"/>
            <ac:spMk id="12" creationId="{5951AA1F-1F78-4199-A377-9885C86C21AF}"/>
          </ac:spMkLst>
        </pc:spChg>
        <pc:spChg chg="mod">
          <ac:chgData name="Meyer Raphael (PAR-ES)" userId="79615dfe-ed48-4e74-a40f-4f7b034c1c27" providerId="ADAL" clId="{41A5B2EA-2907-4898-8BAD-7161CA34B4C3}" dt="2022-03-03T13:52:57.702" v="104" actId="20577"/>
          <ac:spMkLst>
            <pc:docMk/>
            <pc:sldMk cId="1823063743" sldId="272"/>
            <ac:spMk id="13" creationId="{529F12DD-D362-4327-A51F-7014752CAD03}"/>
          </ac:spMkLst>
        </pc:spChg>
      </pc:sldChg>
      <pc:sldChg chg="modSp mod">
        <pc:chgData name="Meyer Raphael (PAR-ES)" userId="79615dfe-ed48-4e74-a40f-4f7b034c1c27" providerId="ADAL" clId="{41A5B2EA-2907-4898-8BAD-7161CA34B4C3}" dt="2022-03-03T13:54:34.303" v="122" actId="20577"/>
        <pc:sldMkLst>
          <pc:docMk/>
          <pc:sldMk cId="3044751883" sldId="273"/>
        </pc:sldMkLst>
        <pc:spChg chg="mod">
          <ac:chgData name="Meyer Raphael (PAR-ES)" userId="79615dfe-ed48-4e74-a40f-4f7b034c1c27" providerId="ADAL" clId="{41A5B2EA-2907-4898-8BAD-7161CA34B4C3}" dt="2022-03-03T13:53:58.616" v="109" actId="20577"/>
          <ac:spMkLst>
            <pc:docMk/>
            <pc:sldMk cId="3044751883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1A5B2EA-2907-4898-8BAD-7161CA34B4C3}" dt="2022-03-03T13:54:11.854" v="110"/>
          <ac:spMkLst>
            <pc:docMk/>
            <pc:sldMk cId="3044751883" sldId="273"/>
            <ac:spMk id="11" creationId="{C872468D-648C-44F5-8DF7-75B41720E3E9}"/>
          </ac:spMkLst>
        </pc:spChg>
        <pc:spChg chg="mod">
          <ac:chgData name="Meyer Raphael (PAR-ES)" userId="79615dfe-ed48-4e74-a40f-4f7b034c1c27" providerId="ADAL" clId="{41A5B2EA-2907-4898-8BAD-7161CA34B4C3}" dt="2022-03-03T13:54:25.352" v="116" actId="20577"/>
          <ac:spMkLst>
            <pc:docMk/>
            <pc:sldMk cId="3044751883" sldId="273"/>
            <ac:spMk id="12" creationId="{5951AA1F-1F78-4199-A377-9885C86C21AF}"/>
          </ac:spMkLst>
        </pc:spChg>
        <pc:spChg chg="mod">
          <ac:chgData name="Meyer Raphael (PAR-ES)" userId="79615dfe-ed48-4e74-a40f-4f7b034c1c27" providerId="ADAL" clId="{41A5B2EA-2907-4898-8BAD-7161CA34B4C3}" dt="2022-03-03T13:54:34.303" v="122" actId="20577"/>
          <ac:spMkLst>
            <pc:docMk/>
            <pc:sldMk cId="3044751883" sldId="273"/>
            <ac:spMk id="13" creationId="{529F12DD-D362-4327-A51F-7014752CAD03}"/>
          </ac:spMkLst>
        </pc:sp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59F3F2DD-0AA0-41E9-9702-E67125B6C64F}"/>
    <pc:docChg chg="delSld">
      <pc:chgData name="Meyer Raphael (PAR-ES)" userId="79615dfe-ed48-4e74-a40f-4f7b034c1c27" providerId="ADAL" clId="{59F3F2DD-0AA0-41E9-9702-E67125B6C64F}" dt="2022-03-03T14:01:24.929" v="0" actId="47"/>
      <pc:docMkLst>
        <pc:docMk/>
      </pc:docMkLst>
      <pc:sldChg chg="del">
        <pc:chgData name="Meyer Raphael (PAR-ES)" userId="79615dfe-ed48-4e74-a40f-4f7b034c1c27" providerId="ADAL" clId="{59F3F2DD-0AA0-41E9-9702-E67125B6C64F}" dt="2022-03-03T14:01:24.929" v="0" actId="47"/>
        <pc:sldMkLst>
          <pc:docMk/>
          <pc:sldMk cId="421447817" sldId="271"/>
        </pc:sldMkLst>
      </pc:sldChg>
      <pc:sldChg chg="del">
        <pc:chgData name="Meyer Raphael (PAR-ES)" userId="79615dfe-ed48-4e74-a40f-4f7b034c1c27" providerId="ADAL" clId="{59F3F2DD-0AA0-41E9-9702-E67125B6C64F}" dt="2022-03-03T14:01:24.929" v="0" actId="47"/>
        <pc:sldMkLst>
          <pc:docMk/>
          <pc:sldMk cId="1823063743" sldId="272"/>
        </pc:sldMkLst>
      </pc:sldChg>
      <pc:sldChg chg="del">
        <pc:chgData name="Meyer Raphael (PAR-ES)" userId="79615dfe-ed48-4e74-a40f-4f7b034c1c27" providerId="ADAL" clId="{59F3F2DD-0AA0-41E9-9702-E67125B6C64F}" dt="2022-03-03T14:01:24.929" v="0" actId="47"/>
        <pc:sldMkLst>
          <pc:docMk/>
          <pc:sldMk cId="3044751883" sldId="273"/>
        </pc:sldMkLst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962907529120849E-2"/>
          <c:y val="9.0509769134196866E-2"/>
          <c:w val="0.88406650614954119"/>
          <c:h val="0.7373309477450928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data!$C$8</c:f>
              <c:strCache>
                <c:ptCount val="1"/>
                <c:pt idx="0">
                  <c:v>Trafic voyageurs</c:v>
                </c:pt>
              </c:strCache>
            </c:strRef>
          </c:tx>
          <c:spPr>
            <a:solidFill>
              <a:srgbClr val="DCDCDC"/>
            </a:solidFill>
          </c:spPr>
          <c:invertIfNegative val="0"/>
          <c:cat>
            <c:numRef>
              <c:f>data!$B$9:$B$19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data!$C$9:$C$19</c:f>
              <c:numCache>
                <c:formatCode>#,##0</c:formatCode>
                <c:ptCount val="11"/>
                <c:pt idx="0">
                  <c:v>14165.198333333299</c:v>
                </c:pt>
                <c:pt idx="1">
                  <c:v>14263.012500000001</c:v>
                </c:pt>
                <c:pt idx="2">
                  <c:v>14269.518333333301</c:v>
                </c:pt>
                <c:pt idx="3">
                  <c:v>14278.76</c:v>
                </c:pt>
                <c:pt idx="4">
                  <c:v>14234.0841666667</c:v>
                </c:pt>
                <c:pt idx="5">
                  <c:v>13989.9183333333</c:v>
                </c:pt>
                <c:pt idx="6">
                  <c:v>14192.7133333333</c:v>
                </c:pt>
                <c:pt idx="7">
                  <c:v>14680.4273333333</c:v>
                </c:pt>
                <c:pt idx="8">
                  <c:v>15055.8178333333</c:v>
                </c:pt>
                <c:pt idx="9">
                  <c:v>15124.152</c:v>
                </c:pt>
                <c:pt idx="10">
                  <c:v>15304.7903333333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32-475B-9895-C8153D632F4B}"/>
            </c:ext>
          </c:extLst>
        </c:ser>
        <c:ser>
          <c:idx val="1"/>
          <c:order val="1"/>
          <c:tx>
            <c:strRef>
              <c:f>data!$D$8</c:f>
              <c:strCache>
                <c:ptCount val="1"/>
                <c:pt idx="0">
                  <c:v>Immobilier</c:v>
                </c:pt>
              </c:strCache>
            </c:strRef>
          </c:tx>
          <c:spPr>
            <a:solidFill>
              <a:srgbClr val="B7B7B7"/>
            </a:solidFill>
          </c:spPr>
          <c:invertIfNegative val="0"/>
          <c:cat>
            <c:numRef>
              <c:f>data!$B$9:$B$19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data!$D$9:$D$19</c:f>
              <c:numCache>
                <c:formatCode>#,##0</c:formatCode>
                <c:ptCount val="11"/>
                <c:pt idx="0">
                  <c:v>801.95666666666705</c:v>
                </c:pt>
                <c:pt idx="1">
                  <c:v>816.52</c:v>
                </c:pt>
                <c:pt idx="2">
                  <c:v>816.73749999999995</c:v>
                </c:pt>
                <c:pt idx="3">
                  <c:v>791.30833333333305</c:v>
                </c:pt>
                <c:pt idx="4">
                  <c:v>779.07666666666705</c:v>
                </c:pt>
                <c:pt idx="5">
                  <c:v>775.75833333333298</c:v>
                </c:pt>
                <c:pt idx="6">
                  <c:v>790.16250000000002</c:v>
                </c:pt>
                <c:pt idx="7">
                  <c:v>793.05</c:v>
                </c:pt>
                <c:pt idx="8">
                  <c:v>780.30416666666702</c:v>
                </c:pt>
                <c:pt idx="9">
                  <c:v>1012.3375</c:v>
                </c:pt>
                <c:pt idx="10">
                  <c:v>1111.9875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832-475B-9895-C8153D632F4B}"/>
            </c:ext>
          </c:extLst>
        </c:ser>
        <c:ser>
          <c:idx val="2"/>
          <c:order val="2"/>
          <c:tx>
            <c:strRef>
              <c:f>data!$E$8</c:f>
              <c:strCache>
                <c:ptCount val="1"/>
                <c:pt idx="0">
                  <c:v>Trafic marchandises</c:v>
                </c:pt>
              </c:strCache>
            </c:strRef>
          </c:tx>
          <c:spPr>
            <a:solidFill>
              <a:srgbClr val="767676"/>
            </a:solidFill>
          </c:spPr>
          <c:invertIfNegative val="0"/>
          <c:cat>
            <c:numRef>
              <c:f>data!$B$9:$B$19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data!$E$9:$E$19</c:f>
              <c:numCache>
                <c:formatCode>#,##0</c:formatCode>
                <c:ptCount val="11"/>
                <c:pt idx="0">
                  <c:v>3060.6058333333299</c:v>
                </c:pt>
                <c:pt idx="1">
                  <c:v>2995.4666666666699</c:v>
                </c:pt>
                <c:pt idx="2">
                  <c:v>3111.4358333333298</c:v>
                </c:pt>
                <c:pt idx="3">
                  <c:v>3075.0916666666699</c:v>
                </c:pt>
                <c:pt idx="4">
                  <c:v>3114.4974999999999</c:v>
                </c:pt>
                <c:pt idx="5">
                  <c:v>3084.3791666666698</c:v>
                </c:pt>
                <c:pt idx="6">
                  <c:v>3131.9108333333302</c:v>
                </c:pt>
                <c:pt idx="7">
                  <c:v>3225.45166666667</c:v>
                </c:pt>
                <c:pt idx="8">
                  <c:v>3222.3150000000001</c:v>
                </c:pt>
                <c:pt idx="9">
                  <c:v>3283.7908333333298</c:v>
                </c:pt>
                <c:pt idx="10">
                  <c:v>3382.0668333333301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832-475B-9895-C8153D632F4B}"/>
            </c:ext>
          </c:extLst>
        </c:ser>
        <c:ser>
          <c:idx val="3"/>
          <c:order val="3"/>
          <c:tx>
            <c:strRef>
              <c:f>data!$F$8</c:f>
              <c:strCache>
                <c:ptCount val="1"/>
                <c:pt idx="0">
                  <c:v>Infrastructure</c:v>
                </c:pt>
              </c:strCache>
            </c:strRef>
          </c:tx>
          <c:spPr>
            <a:solidFill>
              <a:srgbClr val="5A5A5A"/>
            </a:solidFill>
          </c:spPr>
          <c:invertIfNegative val="0"/>
          <c:cat>
            <c:numRef>
              <c:f>data!$B$9:$B$19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data!$F$9:$F$19</c:f>
              <c:numCache>
                <c:formatCode>#,##0</c:formatCode>
                <c:ptCount val="11"/>
                <c:pt idx="0">
                  <c:v>10078.11</c:v>
                </c:pt>
                <c:pt idx="1">
                  <c:v>10375.9333333333</c:v>
                </c:pt>
                <c:pt idx="2">
                  <c:v>10313.2808333333</c:v>
                </c:pt>
                <c:pt idx="3">
                  <c:v>10322.555</c:v>
                </c:pt>
                <c:pt idx="4">
                  <c:v>10077.1675</c:v>
                </c:pt>
                <c:pt idx="5">
                  <c:v>9857.0010000000002</c:v>
                </c:pt>
                <c:pt idx="6">
                  <c:v>9776.7006666666693</c:v>
                </c:pt>
                <c:pt idx="7">
                  <c:v>9978.1352499999994</c:v>
                </c:pt>
                <c:pt idx="8">
                  <c:v>9999.1679999999997</c:v>
                </c:pt>
                <c:pt idx="9">
                  <c:v>9834.6158333333296</c:v>
                </c:pt>
                <c:pt idx="10">
                  <c:v>10060.2183333333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832-475B-9895-C8153D632F4B}"/>
            </c:ext>
          </c:extLst>
        </c:ser>
        <c:ser>
          <c:idx val="4"/>
          <c:order val="4"/>
          <c:tx>
            <c:strRef>
              <c:f>data!$G$8</c:f>
              <c:strCache>
                <c:ptCount val="1"/>
                <c:pt idx="0">
                  <c:v>Unités centrales</c:v>
                </c:pt>
              </c:strCache>
            </c:strRef>
          </c:tx>
          <c:spPr>
            <a:solidFill>
              <a:srgbClr val="444444"/>
            </a:solidFill>
          </c:spPr>
          <c:invertIfNegative val="0"/>
          <c:cat>
            <c:numRef>
              <c:f>data!$B$9:$B$19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data!$G$9:$G$19</c:f>
              <c:numCache>
                <c:formatCode>#,##0</c:formatCode>
                <c:ptCount val="11"/>
                <c:pt idx="0">
                  <c:v>3051.8458333333301</c:v>
                </c:pt>
                <c:pt idx="1">
                  <c:v>4405.7124999999996</c:v>
                </c:pt>
                <c:pt idx="2">
                  <c:v>4570.2008333333297</c:v>
                </c:pt>
                <c:pt idx="3">
                  <c:v>4650.9224999999997</c:v>
                </c:pt>
                <c:pt idx="4">
                  <c:v>4549.5791666666701</c:v>
                </c:pt>
                <c:pt idx="5">
                  <c:v>4601.68</c:v>
                </c:pt>
                <c:pt idx="6">
                  <c:v>4643.5958333333301</c:v>
                </c:pt>
                <c:pt idx="7">
                  <c:v>4821.2974999999997</c:v>
                </c:pt>
                <c:pt idx="8">
                  <c:v>4885.0749999999998</c:v>
                </c:pt>
                <c:pt idx="9">
                  <c:v>4972.0209999999997</c:v>
                </c:pt>
                <c:pt idx="10">
                  <c:v>5127.7668333333304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832-475B-9895-C8153D632F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7267456"/>
        <c:axId val="164954496"/>
      </c:barChart>
      <c:lineChart>
        <c:grouping val="standard"/>
        <c:varyColors val="0"/>
        <c:ser>
          <c:idx val="5"/>
          <c:order val="5"/>
          <c:tx>
            <c:strRef>
              <c:f>data!$H$8</c:f>
              <c:strCache>
                <c:ptCount val="1"/>
                <c:pt idx="0">
                  <c:v>Part de femmes</c:v>
                </c:pt>
              </c:strCache>
            </c:strRef>
          </c:tx>
          <c:spPr>
            <a:ln>
              <a:solidFill>
                <a:srgbClr val="EB0000"/>
              </a:solidFill>
            </a:ln>
          </c:spPr>
          <c:marker>
            <c:symbol val="none"/>
          </c:marker>
          <c:cat>
            <c:numRef>
              <c:f>data!$B$9:$B$19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data!$H$9:$H$19</c:f>
              <c:numCache>
                <c:formatCode>#,##0.0</c:formatCode>
                <c:ptCount val="11"/>
                <c:pt idx="0">
                  <c:v>16.413112909556698</c:v>
                </c:pt>
                <c:pt idx="1">
                  <c:v>16.706779904993098</c:v>
                </c:pt>
                <c:pt idx="2">
                  <c:v>16.869850128369801</c:v>
                </c:pt>
                <c:pt idx="3">
                  <c:v>16.9864016168254</c:v>
                </c:pt>
                <c:pt idx="4">
                  <c:v>17.086566956641398</c:v>
                </c:pt>
                <c:pt idx="5">
                  <c:v>17.294466952361901</c:v>
                </c:pt>
                <c:pt idx="6">
                  <c:v>17.743488314596998</c:v>
                </c:pt>
                <c:pt idx="7">
                  <c:v>18.388368529331199</c:v>
                </c:pt>
                <c:pt idx="8">
                  <c:v>18.807508997179099</c:v>
                </c:pt>
                <c:pt idx="9">
                  <c:v>19.004231973653201</c:v>
                </c:pt>
                <c:pt idx="10">
                  <c:v>19.434275579273599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4832-475B-9895-C8153D632F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5049088"/>
        <c:axId val="164956032"/>
      </c:lineChart>
      <c:catAx>
        <c:axId val="137267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solidFill>
              <a:srgbClr val="5A5A5A"/>
            </a:solidFill>
          </a:ln>
        </c:spPr>
        <c:txPr>
          <a:bodyPr rot="0" vert="horz"/>
          <a:lstStyle/>
          <a:p>
            <a:pPr>
              <a:defRPr sz="1000">
                <a:solidFill>
                  <a:srgbClr val="444444"/>
                </a:solidFill>
              </a:defRPr>
            </a:pPr>
            <a:endParaRPr lang="de-DE"/>
          </a:p>
        </c:txPr>
        <c:crossAx val="164954496"/>
        <c:crosses val="autoZero"/>
        <c:auto val="1"/>
        <c:lblAlgn val="ctr"/>
        <c:lblOffset val="100"/>
        <c:noMultiLvlLbl val="0"/>
      </c:catAx>
      <c:valAx>
        <c:axId val="164954496"/>
        <c:scaling>
          <c:orientation val="minMax"/>
          <c:max val="4000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#\ ##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>
                <a:solidFill>
                  <a:srgbClr val="444444"/>
                </a:solidFill>
              </a:defRPr>
            </a:pPr>
            <a:endParaRPr lang="de-DE"/>
          </a:p>
        </c:txPr>
        <c:crossAx val="137267456"/>
        <c:crosses val="autoZero"/>
        <c:crossBetween val="between"/>
        <c:majorUnit val="10000"/>
      </c:valAx>
      <c:valAx>
        <c:axId val="164956032"/>
        <c:scaling>
          <c:orientation val="minMax"/>
          <c:max val="40"/>
        </c:scaling>
        <c:delete val="0"/>
        <c:axPos val="r"/>
        <c:numFmt formatCode="#,##0" sourceLinked="0"/>
        <c:majorTickMark val="none"/>
        <c:minorTickMark val="none"/>
        <c:tickLblPos val="nextTo"/>
        <c:spPr>
          <a:ln>
            <a:noFill/>
          </a:ln>
        </c:spPr>
        <c:txPr>
          <a:bodyPr anchor="ctr" anchorCtr="1"/>
          <a:lstStyle/>
          <a:p>
            <a:pPr algn="just">
              <a:defRPr sz="1000"/>
            </a:pPr>
            <a:endParaRPr lang="de-DE"/>
          </a:p>
        </c:txPr>
        <c:crossAx val="165049088"/>
        <c:crosses val="max"/>
        <c:crossBetween val="between"/>
        <c:majorUnit val="10"/>
      </c:valAx>
      <c:catAx>
        <c:axId val="1650490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64956032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8.747283139194377E-2"/>
          <c:y val="0.89094027760027861"/>
          <c:w val="0.91252709637295903"/>
          <c:h val="0.106874244744039"/>
        </c:manualLayout>
      </c:layout>
      <c:overlay val="0"/>
      <c:txPr>
        <a:bodyPr/>
        <a:lstStyle/>
        <a:p>
          <a:pPr>
            <a:defRPr sz="1000">
              <a:solidFill>
                <a:srgbClr val="444444"/>
              </a:solidFill>
            </a:defRPr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0.03483</cdr:x>
      <cdr:y>0.05678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0" y="0"/>
          <a:ext cx="321169" cy="22659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de-CH" sz="1000" dirty="0">
              <a:solidFill>
                <a:srgbClr val="444444"/>
              </a:solidFill>
              <a:latin typeface="Arial" pitchFamily="34" charset="0"/>
              <a:cs typeface="Arial" pitchFamily="34" charset="0"/>
            </a:rPr>
            <a:t>ETP</a:t>
          </a:r>
          <a:endParaRPr lang="de-CH" sz="1050" dirty="0">
            <a:solidFill>
              <a:srgbClr val="444444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0.95126</cdr:x>
      <cdr:y>0</cdr:y>
    </cdr:from>
    <cdr:to>
      <cdr:x>1</cdr:x>
      <cdr:y>0.05678</cdr:y>
    </cdr:to>
    <cdr:sp macro="" textlink="">
      <cdr:nvSpPr>
        <cdr:cNvPr id="3" name="Textfeld 1"/>
        <cdr:cNvSpPr txBox="1"/>
      </cdr:nvSpPr>
      <cdr:spPr>
        <a:xfrm xmlns:a="http://schemas.openxmlformats.org/drawingml/2006/main">
          <a:off x="8770791" y="0"/>
          <a:ext cx="449409" cy="22659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36000" tIns="36000" rIns="36000" bIns="36000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de-CH" sz="1000" dirty="0">
              <a:solidFill>
                <a:srgbClr val="444444"/>
              </a:solidFill>
              <a:latin typeface="Arial" pitchFamily="34" charset="0"/>
              <a:cs typeface="Arial" pitchFamily="34" charset="0"/>
            </a:rPr>
            <a:t>% </a:t>
          </a:r>
          <a:r>
            <a:rPr lang="de-CH" sz="1000" dirty="0" err="1">
              <a:solidFill>
                <a:srgbClr val="444444"/>
              </a:solidFill>
              <a:latin typeface="Arial" pitchFamily="34" charset="0"/>
              <a:cs typeface="Arial" pitchFamily="34" charset="0"/>
            </a:rPr>
            <a:t>coll</a:t>
          </a:r>
          <a:r>
            <a:rPr lang="de-CH" sz="1000" dirty="0">
              <a:solidFill>
                <a:srgbClr val="444444"/>
              </a:solidFill>
              <a:latin typeface="Arial" pitchFamily="34" charset="0"/>
              <a:cs typeface="Arial" pitchFamily="34" charset="0"/>
            </a:rPr>
            <a:t>.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02.02.2024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8093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.xml"/><Relationship Id="rId4" Type="http://schemas.openxmlformats.org/officeDocument/2006/relationships/image" Target="../media/image15.emf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511795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995173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392334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69948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5401085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90120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35813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777366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676750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92544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054714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416283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25107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45275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44822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924758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25684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681590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47286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246042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8258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9284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82312837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07533" y="692150"/>
            <a:ext cx="10752667" cy="738664"/>
          </a:xfrm>
          <a:prstGeom prst="rect">
            <a:avLst/>
          </a:prstGeom>
        </p:spPr>
        <p:txBody>
          <a:bodyPr wrap="square"/>
          <a:lstStyle>
            <a:lvl1pPr>
              <a:defRPr baseline="0"/>
            </a:lvl1pPr>
          </a:lstStyle>
          <a:p>
            <a:r>
              <a:rPr lang="fr-CH" noProof="0" dirty="0"/>
              <a:t>Diapositive texte.</a:t>
            </a:r>
            <a:br>
              <a:rPr lang="fr-CH" noProof="0" dirty="0"/>
            </a:br>
            <a:r>
              <a:rPr lang="fr-CH" noProof="0" dirty="0"/>
              <a:t>Titre sur deux lignes au maximum.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618258"/>
            <a:ext cx="5280587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CH" noProof="0" dirty="0"/>
              <a:t>CFF • Division • Unité ou service • JJ.MM.AAAA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62365" y="6618258"/>
            <a:ext cx="397835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fr-CH" noProof="0" smtClean="0"/>
              <a:pPr/>
              <a:t>‹Nr.›</a:t>
            </a:fld>
            <a:endParaRPr lang="fr-CH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007533" y="1656000"/>
            <a:ext cx="10752667" cy="48672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CH" noProof="0" dirty="0"/>
              <a:t>Cliquer ici pour insérer un texte</a:t>
            </a:r>
          </a:p>
          <a:p>
            <a:pPr lvl="1"/>
            <a:r>
              <a:rPr lang="fr-CH" noProof="0" dirty="0"/>
              <a:t>2ème niveau</a:t>
            </a:r>
          </a:p>
          <a:p>
            <a:pPr lvl="2"/>
            <a:r>
              <a:rPr lang="fr-CH" noProof="0" dirty="0"/>
              <a:t>3ème niveau</a:t>
            </a:r>
          </a:p>
          <a:p>
            <a:pPr lvl="3"/>
            <a:r>
              <a:rPr lang="fr-CH" noProof="0" dirty="0"/>
              <a:t>4ème niveau</a:t>
            </a:r>
          </a:p>
          <a:p>
            <a:pPr lvl="4"/>
            <a:r>
              <a:rPr lang="fr-CH" noProof="0" dirty="0"/>
              <a:t>5ème niveau</a:t>
            </a:r>
          </a:p>
        </p:txBody>
      </p:sp>
    </p:spTree>
    <p:extLst>
      <p:ext uri="{BB962C8B-B14F-4D97-AF65-F5344CB8AC3E}">
        <p14:creationId xmlns:p14="http://schemas.microsoft.com/office/powerpoint/2010/main" val="3135137210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66999299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4271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7766571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33863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22466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425963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4184930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0515768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2952118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0915873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79982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04787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16135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6897720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644820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148495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237218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10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image" Target="../media/image9.emf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theme" Target="../theme/theme3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4.xml"/><Relationship Id="rId13" Type="http://schemas.openxmlformats.org/officeDocument/2006/relationships/slideLayout" Target="../slideLayouts/slideLayout99.xml"/><Relationship Id="rId18" Type="http://schemas.openxmlformats.org/officeDocument/2006/relationships/slideLayout" Target="../slideLayouts/slideLayout104.xml"/><Relationship Id="rId26" Type="http://schemas.openxmlformats.org/officeDocument/2006/relationships/slideLayout" Target="../slideLayouts/slideLayout112.xml"/><Relationship Id="rId39" Type="http://schemas.openxmlformats.org/officeDocument/2006/relationships/theme" Target="../theme/theme4.xml"/><Relationship Id="rId3" Type="http://schemas.openxmlformats.org/officeDocument/2006/relationships/slideLayout" Target="../slideLayouts/slideLayout89.xml"/><Relationship Id="rId21" Type="http://schemas.openxmlformats.org/officeDocument/2006/relationships/slideLayout" Target="../slideLayouts/slideLayout107.xml"/><Relationship Id="rId34" Type="http://schemas.openxmlformats.org/officeDocument/2006/relationships/slideLayout" Target="../slideLayouts/slideLayout120.xml"/><Relationship Id="rId7" Type="http://schemas.openxmlformats.org/officeDocument/2006/relationships/slideLayout" Target="../slideLayouts/slideLayout93.xml"/><Relationship Id="rId12" Type="http://schemas.openxmlformats.org/officeDocument/2006/relationships/slideLayout" Target="../slideLayouts/slideLayout98.xml"/><Relationship Id="rId17" Type="http://schemas.openxmlformats.org/officeDocument/2006/relationships/slideLayout" Target="../slideLayouts/slideLayout103.xml"/><Relationship Id="rId25" Type="http://schemas.openxmlformats.org/officeDocument/2006/relationships/slideLayout" Target="../slideLayouts/slideLayout111.xml"/><Relationship Id="rId33" Type="http://schemas.openxmlformats.org/officeDocument/2006/relationships/slideLayout" Target="../slideLayouts/slideLayout119.xml"/><Relationship Id="rId38" Type="http://schemas.openxmlformats.org/officeDocument/2006/relationships/slideLayout" Target="../slideLayouts/slideLayout124.xml"/><Relationship Id="rId2" Type="http://schemas.openxmlformats.org/officeDocument/2006/relationships/slideLayout" Target="../slideLayouts/slideLayout88.xml"/><Relationship Id="rId16" Type="http://schemas.openxmlformats.org/officeDocument/2006/relationships/slideLayout" Target="../slideLayouts/slideLayout102.xml"/><Relationship Id="rId20" Type="http://schemas.openxmlformats.org/officeDocument/2006/relationships/slideLayout" Target="../slideLayouts/slideLayout106.xml"/><Relationship Id="rId29" Type="http://schemas.openxmlformats.org/officeDocument/2006/relationships/slideLayout" Target="../slideLayouts/slideLayout115.xml"/><Relationship Id="rId41" Type="http://schemas.openxmlformats.org/officeDocument/2006/relationships/image" Target="../media/image10.emf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11" Type="http://schemas.openxmlformats.org/officeDocument/2006/relationships/slideLayout" Target="../slideLayouts/slideLayout97.xml"/><Relationship Id="rId24" Type="http://schemas.openxmlformats.org/officeDocument/2006/relationships/slideLayout" Target="../slideLayouts/slideLayout110.xml"/><Relationship Id="rId32" Type="http://schemas.openxmlformats.org/officeDocument/2006/relationships/slideLayout" Target="../slideLayouts/slideLayout118.xml"/><Relationship Id="rId37" Type="http://schemas.openxmlformats.org/officeDocument/2006/relationships/slideLayout" Target="../slideLayouts/slideLayout123.xml"/><Relationship Id="rId40" Type="http://schemas.openxmlformats.org/officeDocument/2006/relationships/image" Target="../media/image9.emf"/><Relationship Id="rId5" Type="http://schemas.openxmlformats.org/officeDocument/2006/relationships/slideLayout" Target="../slideLayouts/slideLayout91.xml"/><Relationship Id="rId15" Type="http://schemas.openxmlformats.org/officeDocument/2006/relationships/slideLayout" Target="../slideLayouts/slideLayout101.xml"/><Relationship Id="rId23" Type="http://schemas.openxmlformats.org/officeDocument/2006/relationships/slideLayout" Target="../slideLayouts/slideLayout109.xml"/><Relationship Id="rId28" Type="http://schemas.openxmlformats.org/officeDocument/2006/relationships/slideLayout" Target="../slideLayouts/slideLayout114.xml"/><Relationship Id="rId36" Type="http://schemas.openxmlformats.org/officeDocument/2006/relationships/slideLayout" Target="../slideLayouts/slideLayout122.xml"/><Relationship Id="rId10" Type="http://schemas.openxmlformats.org/officeDocument/2006/relationships/slideLayout" Target="../slideLayouts/slideLayout96.xml"/><Relationship Id="rId19" Type="http://schemas.openxmlformats.org/officeDocument/2006/relationships/slideLayout" Target="../slideLayouts/slideLayout105.xml"/><Relationship Id="rId31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5.xml"/><Relationship Id="rId14" Type="http://schemas.openxmlformats.org/officeDocument/2006/relationships/slideLayout" Target="../slideLayouts/slideLayout100.xml"/><Relationship Id="rId22" Type="http://schemas.openxmlformats.org/officeDocument/2006/relationships/slideLayout" Target="../slideLayouts/slideLayout108.xml"/><Relationship Id="rId27" Type="http://schemas.openxmlformats.org/officeDocument/2006/relationships/slideLayout" Target="../slideLayouts/slideLayout113.xml"/><Relationship Id="rId30" Type="http://schemas.openxmlformats.org/officeDocument/2006/relationships/slideLayout" Target="../slideLayouts/slideLayout116.xml"/><Relationship Id="rId35" Type="http://schemas.openxmlformats.org/officeDocument/2006/relationships/slideLayout" Target="../slideLayouts/slideLayout1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50" r:id="rId36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9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394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  <p:sldLayoutId id="2147483765" r:id="rId14"/>
    <p:sldLayoutId id="2147483766" r:id="rId15"/>
    <p:sldLayoutId id="2147483767" r:id="rId16"/>
    <p:sldLayoutId id="2147483768" r:id="rId17"/>
    <p:sldLayoutId id="2147483769" r:id="rId18"/>
    <p:sldLayoutId id="2147483770" r:id="rId19"/>
    <p:sldLayoutId id="2147483771" r:id="rId20"/>
    <p:sldLayoutId id="2147483772" r:id="rId21"/>
    <p:sldLayoutId id="2147483773" r:id="rId22"/>
    <p:sldLayoutId id="2147483774" r:id="rId23"/>
    <p:sldLayoutId id="2147483775" r:id="rId24"/>
    <p:sldLayoutId id="2147483776" r:id="rId25"/>
    <p:sldLayoutId id="2147483777" r:id="rId26"/>
    <p:sldLayoutId id="2147483778" r:id="rId27"/>
    <p:sldLayoutId id="2147483779" r:id="rId28"/>
    <p:sldLayoutId id="2147483780" r:id="rId29"/>
    <p:sldLayoutId id="2147483781" r:id="rId30"/>
    <p:sldLayoutId id="2147483782" r:id="rId31"/>
    <p:sldLayoutId id="2147483783" r:id="rId32"/>
    <p:sldLayoutId id="2147483784" r:id="rId33"/>
    <p:sldLayoutId id="2147483785" r:id="rId34"/>
    <p:sldLayoutId id="2147483786" r:id="rId35"/>
    <p:sldLayoutId id="2147483787" r:id="rId36"/>
    <p:sldLayoutId id="2147483788" r:id="rId37"/>
    <p:sldLayoutId id="2147483789" r:id="rId38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1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2.xml"/><Relationship Id="rId7" Type="http://schemas.openxmlformats.org/officeDocument/2006/relationships/chart" Target="../charts/chart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16.emf"/><Relationship Id="rId5" Type="http://schemas.openxmlformats.org/officeDocument/2006/relationships/oleObject" Target="../embeddings/oleObject4.bin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>
            <a:extLst>
              <a:ext uri="{FF2B5EF4-FFF2-40B4-BE49-F238E27FC236}">
                <a16:creationId xmlns:a16="http://schemas.microsoft.com/office/drawing/2014/main" id="{47D3BC8C-7961-4039-9EF6-F9847B8D1E30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25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5" imgW="352" imgH="353" progId="TCLayout.ActiveDocument.1">
                  <p:embed/>
                </p:oleObj>
              </mc:Choice>
              <mc:Fallback>
                <p:oleObj name="think-cell Folie" r:id="rId5" imgW="352" imgH="353" progId="TCLayout.ActiveDocument.1">
                  <p:embed/>
                  <p:pic>
                    <p:nvPicPr>
                      <p:cNvPr id="5" name="Objekt 4" hidden="1">
                        <a:extLst>
                          <a:ext uri="{FF2B5EF4-FFF2-40B4-BE49-F238E27FC236}">
                            <a16:creationId xmlns:a16="http://schemas.microsoft.com/office/drawing/2014/main" id="{47D3BC8C-7961-4039-9EF6-F9847B8D1E3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5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hteck 3" hidden="1">
            <a:extLst>
              <a:ext uri="{FF2B5EF4-FFF2-40B4-BE49-F238E27FC236}">
                <a16:creationId xmlns:a16="http://schemas.microsoft.com/office/drawing/2014/main" id="{3F927938-3630-4B34-8EB8-188D55E055D7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524000" y="0"/>
            <a:ext cx="158750" cy="1587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CH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/>
              <a:t>Effectifs</a:t>
            </a:r>
            <a:r>
              <a:rPr lang="de-CH" dirty="0"/>
              <a:t> du </a:t>
            </a:r>
            <a:r>
              <a:rPr lang="de-CH" dirty="0" err="1"/>
              <a:t>groupe</a:t>
            </a:r>
            <a:r>
              <a:rPr lang="de-CH" dirty="0"/>
              <a:t> CFF.</a:t>
            </a:r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2987844826"/>
              </p:ext>
            </p:extLst>
          </p:nvPr>
        </p:nvGraphicFramePr>
        <p:xfrm>
          <a:off x="1494169" y="1886296"/>
          <a:ext cx="9220200" cy="39906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8" name="Textfeld 7">
            <a:extLst>
              <a:ext uri="{FF2B5EF4-FFF2-40B4-BE49-F238E27FC236}">
                <a16:creationId xmlns:a16="http://schemas.microsoft.com/office/drawing/2014/main" id="{41FD5CBC-8C89-4499-B28B-5EC68806F1EB}"/>
              </a:ext>
            </a:extLst>
          </p:cNvPr>
          <p:cNvSpPr txBox="1"/>
          <p:nvPr/>
        </p:nvSpPr>
        <p:spPr>
          <a:xfrm>
            <a:off x="1487488" y="1015830"/>
            <a:ext cx="9004162" cy="2186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30" normalizeH="0" baseline="0" noProof="0" dirty="0">
                <a:ln>
                  <a:noFill/>
                </a:ln>
                <a:solidFill>
                  <a:srgbClr val="EB0000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Moyenne annuelle des employés à temps plein</a:t>
            </a:r>
          </a:p>
        </p:txBody>
      </p:sp>
      <p:sp>
        <p:nvSpPr>
          <p:cNvPr id="10" name="Footer Placeholder 2">
            <a:extLst>
              <a:ext uri="{FF2B5EF4-FFF2-40B4-BE49-F238E27FC236}">
                <a16:creationId xmlns:a16="http://schemas.microsoft.com/office/drawing/2014/main" id="{A3DB4B5C-8AF8-4D76-8E11-2708D9423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6745" y="5875749"/>
            <a:ext cx="1727767" cy="170649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000" b="0" i="0" u="none" strike="noStrike" kern="0" cap="none" spc="0" normalizeH="0" baseline="0" noProof="0" dirty="0" err="1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reporting</a:t>
            </a:r>
            <a:r>
              <a:rPr kumimoji="0" lang="de-CH" sz="10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.</a:t>
            </a:r>
            <a:r>
              <a:rPr lang="de-CH" sz="1000" kern="0" spc="0" dirty="0" err="1">
                <a:solidFill>
                  <a:srgbClr val="444444"/>
                </a:solidFill>
                <a:latin typeface="SBB Light"/>
              </a:rPr>
              <a:t>sbb</a:t>
            </a:r>
            <a:r>
              <a:rPr kumimoji="0" lang="de-CH" sz="10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.ch</a:t>
            </a:r>
          </a:p>
        </p:txBody>
      </p:sp>
    </p:spTree>
    <p:extLst>
      <p:ext uri="{BB962C8B-B14F-4D97-AF65-F5344CB8AC3E}">
        <p14:creationId xmlns:p14="http://schemas.microsoft.com/office/powerpoint/2010/main" val="277548310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1ndpy9QStuzu2K.2eC49Q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2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5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f009240c06d823fa9e5067539a33b6c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44a221af132cb57b1a13d5397cbea3a0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EADC08F-C726-4D58-89A9-560188E2F1B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915E158-F398-42BF-8A91-7C2A147B9234}">
  <ds:schemaRefs>
    <ds:schemaRef ds:uri="2f5c8543-cf23-4718-a3b8-32b0a91d511a"/>
    <ds:schemaRef ds:uri="96e82a89-ba48-4728-b345-cf206dbec8f1"/>
    <ds:schemaRef ds:uri="http://schemas.openxmlformats.org/package/2006/metadata/core-properties"/>
    <ds:schemaRef ds:uri="http://purl.org/dc/terms/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35</Words>
  <Application>Microsoft Office PowerPoint</Application>
  <PresentationFormat>Breitbild</PresentationFormat>
  <Paragraphs>7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4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1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2_Benutzerdefiniertes Design</vt:lpstr>
      <vt:lpstr>think-cell Folie</vt:lpstr>
      <vt:lpstr>Effectifs du groupe CFF.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Effectifs du groupe CFF.</dc:title>
  <dc:creator>Meyer Raphael (KOM-PGA-VSF)</dc:creator>
  <cp:lastModifiedBy>Stefan Weigel (PAR-EPS)</cp:lastModifiedBy>
  <cp:revision>59</cp:revision>
  <dcterms:created xsi:type="dcterms:W3CDTF">2020-09-30T11:00:09Z</dcterms:created>
  <dcterms:modified xsi:type="dcterms:W3CDTF">2024-02-02T11:53:25Z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